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77" r:id="rId4"/>
  </p:sldMasterIdLst>
  <p:notesMasterIdLst>
    <p:notesMasterId r:id="rId21"/>
  </p:notesMasterIdLst>
  <p:sldIdLst>
    <p:sldId id="256" r:id="rId5"/>
    <p:sldId id="257" r:id="rId6"/>
    <p:sldId id="258" r:id="rId7"/>
    <p:sldId id="293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280" r:id="rId20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Inter" panose="020B0604020202020204" charset="0"/>
      <p:regular r:id="rId26"/>
      <p:bold r:id="rId27"/>
    </p:embeddedFont>
    <p:embeddedFont>
      <p:font typeface="Source Sans Pro" panose="020B0503030403020204" pitchFamily="3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B0F5C8E-0B48-4D08-8BF0-A5EB64937A55}" v="388" dt="2022-03-03T00:25:15.3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60" autoAdjust="0"/>
  </p:normalViewPr>
  <p:slideViewPr>
    <p:cSldViewPr snapToGrid="0">
      <p:cViewPr>
        <p:scale>
          <a:sx n="110" d="100"/>
          <a:sy n="110" d="100"/>
        </p:scale>
        <p:origin x="876" y="63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5.fntdata"/><Relationship Id="rId21" Type="http://schemas.openxmlformats.org/officeDocument/2006/relationships/notesMaster" Target="notesMasters/notesMaster1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4.fntdata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8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3.fntdata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10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t Lewis" userId="949edbca-fd89-46e5-8ac7-c22c8064b50f" providerId="ADAL" clId="{6B0F5C8E-0B48-4D08-8BF0-A5EB64937A55}"/>
    <pc:docChg chg="undo custSel addSld delSld modSld">
      <pc:chgData name="Matt Lewis" userId="949edbca-fd89-46e5-8ac7-c22c8064b50f" providerId="ADAL" clId="{6B0F5C8E-0B48-4D08-8BF0-A5EB64937A55}" dt="2022-03-03T00:25:34.596" v="1374" actId="1076"/>
      <pc:docMkLst>
        <pc:docMk/>
      </pc:docMkLst>
      <pc:sldChg chg="modSp mod">
        <pc:chgData name="Matt Lewis" userId="949edbca-fd89-46e5-8ac7-c22c8064b50f" providerId="ADAL" clId="{6B0F5C8E-0B48-4D08-8BF0-A5EB64937A55}" dt="2022-03-02T23:07:44.373" v="50" actId="20577"/>
        <pc:sldMkLst>
          <pc:docMk/>
          <pc:sldMk cId="0" sldId="256"/>
        </pc:sldMkLst>
        <pc:spChg chg="mod">
          <ac:chgData name="Matt Lewis" userId="949edbca-fd89-46e5-8ac7-c22c8064b50f" providerId="ADAL" clId="{6B0F5C8E-0B48-4D08-8BF0-A5EB64937A55}" dt="2022-03-02T23:07:44.373" v="50" actId="20577"/>
          <ac:spMkLst>
            <pc:docMk/>
            <pc:sldMk cId="0" sldId="256"/>
            <ac:spMk id="235" creationId="{00000000-0000-0000-0000-000000000000}"/>
          </ac:spMkLst>
        </pc:spChg>
      </pc:sldChg>
      <pc:sldChg chg="addSp delSp modSp mod delAnim modAnim">
        <pc:chgData name="Matt Lewis" userId="949edbca-fd89-46e5-8ac7-c22c8064b50f" providerId="ADAL" clId="{6B0F5C8E-0B48-4D08-8BF0-A5EB64937A55}" dt="2022-03-03T00:13:38.976" v="1335" actId="20577"/>
        <pc:sldMkLst>
          <pc:docMk/>
          <pc:sldMk cId="0" sldId="258"/>
        </pc:sldMkLst>
        <pc:spChg chg="add del mod">
          <ac:chgData name="Matt Lewis" userId="949edbca-fd89-46e5-8ac7-c22c8064b50f" providerId="ADAL" clId="{6B0F5C8E-0B48-4D08-8BF0-A5EB64937A55}" dt="2022-03-02T23:09:25.536" v="68" actId="478"/>
          <ac:spMkLst>
            <pc:docMk/>
            <pc:sldMk cId="0" sldId="258"/>
            <ac:spMk id="6" creationId="{EF8A9A22-5E68-46D5-83A7-18CB9285965A}"/>
          </ac:spMkLst>
        </pc:spChg>
        <pc:spChg chg="add del">
          <ac:chgData name="Matt Lewis" userId="949edbca-fd89-46e5-8ac7-c22c8064b50f" providerId="ADAL" clId="{6B0F5C8E-0B48-4D08-8BF0-A5EB64937A55}" dt="2022-03-03T00:11:39.404" v="1103" actId="22"/>
          <ac:spMkLst>
            <pc:docMk/>
            <pc:sldMk cId="0" sldId="258"/>
            <ac:spMk id="9" creationId="{63C36073-FDF5-4E06-8D7B-531AF4C46E7D}"/>
          </ac:spMkLst>
        </pc:spChg>
        <pc:spChg chg="mod">
          <ac:chgData name="Matt Lewis" userId="949edbca-fd89-46e5-8ac7-c22c8064b50f" providerId="ADAL" clId="{6B0F5C8E-0B48-4D08-8BF0-A5EB64937A55}" dt="2022-03-02T23:41:18.492" v="389" actId="20577"/>
          <ac:spMkLst>
            <pc:docMk/>
            <pc:sldMk cId="0" sldId="258"/>
            <ac:spMk id="245" creationId="{00000000-0000-0000-0000-000000000000}"/>
          </ac:spMkLst>
        </pc:spChg>
        <pc:spChg chg="mod">
          <ac:chgData name="Matt Lewis" userId="949edbca-fd89-46e5-8ac7-c22c8064b50f" providerId="ADAL" clId="{6B0F5C8E-0B48-4D08-8BF0-A5EB64937A55}" dt="2022-03-03T00:13:38.976" v="1335" actId="20577"/>
          <ac:spMkLst>
            <pc:docMk/>
            <pc:sldMk cId="0" sldId="258"/>
            <ac:spMk id="246" creationId="{00000000-0000-0000-0000-000000000000}"/>
          </ac:spMkLst>
        </pc:spChg>
        <pc:graphicFrameChg chg="del">
          <ac:chgData name="Matt Lewis" userId="949edbca-fd89-46e5-8ac7-c22c8064b50f" providerId="ADAL" clId="{6B0F5C8E-0B48-4D08-8BF0-A5EB64937A55}" dt="2022-03-02T23:08:37.887" v="51" actId="478"/>
          <ac:graphicFrameMkLst>
            <pc:docMk/>
            <pc:sldMk cId="0" sldId="258"/>
            <ac:graphicFrameMk id="2" creationId="{121FA369-2767-4A22-AA0E-7CA9E5DB7E44}"/>
          </ac:graphicFrameMkLst>
        </pc:graphicFrameChg>
        <pc:graphicFrameChg chg="add del mod">
          <ac:chgData name="Matt Lewis" userId="949edbca-fd89-46e5-8ac7-c22c8064b50f" providerId="ADAL" clId="{6B0F5C8E-0B48-4D08-8BF0-A5EB64937A55}" dt="2022-03-03T00:11:15.447" v="1101" actId="478"/>
          <ac:graphicFrameMkLst>
            <pc:docMk/>
            <pc:sldMk cId="0" sldId="258"/>
            <ac:graphicFrameMk id="3" creationId="{7C86D6E0-CDE8-4160-A3FB-02F008AF6B31}"/>
          </ac:graphicFrameMkLst>
        </pc:graphicFrameChg>
      </pc:sldChg>
      <pc:sldChg chg="del">
        <pc:chgData name="Matt Lewis" userId="949edbca-fd89-46e5-8ac7-c22c8064b50f" providerId="ADAL" clId="{6B0F5C8E-0B48-4D08-8BF0-A5EB64937A55}" dt="2022-03-03T00:10:24.540" v="1096" actId="2696"/>
        <pc:sldMkLst>
          <pc:docMk/>
          <pc:sldMk cId="0" sldId="259"/>
        </pc:sldMkLst>
      </pc:sldChg>
      <pc:sldChg chg="del">
        <pc:chgData name="Matt Lewis" userId="949edbca-fd89-46e5-8ac7-c22c8064b50f" providerId="ADAL" clId="{6B0F5C8E-0B48-4D08-8BF0-A5EB64937A55}" dt="2022-03-02T23:41:06.634" v="364" actId="2696"/>
        <pc:sldMkLst>
          <pc:docMk/>
          <pc:sldMk cId="0" sldId="260"/>
        </pc:sldMkLst>
      </pc:sldChg>
      <pc:sldChg chg="del">
        <pc:chgData name="Matt Lewis" userId="949edbca-fd89-46e5-8ac7-c22c8064b50f" providerId="ADAL" clId="{6B0F5C8E-0B48-4D08-8BF0-A5EB64937A55}" dt="2022-03-02T23:41:06.634" v="364" actId="2696"/>
        <pc:sldMkLst>
          <pc:docMk/>
          <pc:sldMk cId="0" sldId="261"/>
        </pc:sldMkLst>
      </pc:sldChg>
      <pc:sldChg chg="del">
        <pc:chgData name="Matt Lewis" userId="949edbca-fd89-46e5-8ac7-c22c8064b50f" providerId="ADAL" clId="{6B0F5C8E-0B48-4D08-8BF0-A5EB64937A55}" dt="2022-03-02T23:41:06.634" v="364" actId="2696"/>
        <pc:sldMkLst>
          <pc:docMk/>
          <pc:sldMk cId="0" sldId="262"/>
        </pc:sldMkLst>
      </pc:sldChg>
      <pc:sldChg chg="del">
        <pc:chgData name="Matt Lewis" userId="949edbca-fd89-46e5-8ac7-c22c8064b50f" providerId="ADAL" clId="{6B0F5C8E-0B48-4D08-8BF0-A5EB64937A55}" dt="2022-03-02T23:41:06.634" v="364" actId="2696"/>
        <pc:sldMkLst>
          <pc:docMk/>
          <pc:sldMk cId="0" sldId="263"/>
        </pc:sldMkLst>
      </pc:sldChg>
      <pc:sldChg chg="del">
        <pc:chgData name="Matt Lewis" userId="949edbca-fd89-46e5-8ac7-c22c8064b50f" providerId="ADAL" clId="{6B0F5C8E-0B48-4D08-8BF0-A5EB64937A55}" dt="2022-03-02T23:41:06.634" v="364" actId="2696"/>
        <pc:sldMkLst>
          <pc:docMk/>
          <pc:sldMk cId="0" sldId="264"/>
        </pc:sldMkLst>
      </pc:sldChg>
      <pc:sldChg chg="del">
        <pc:chgData name="Matt Lewis" userId="949edbca-fd89-46e5-8ac7-c22c8064b50f" providerId="ADAL" clId="{6B0F5C8E-0B48-4D08-8BF0-A5EB64937A55}" dt="2022-03-02T23:41:06.634" v="364" actId="2696"/>
        <pc:sldMkLst>
          <pc:docMk/>
          <pc:sldMk cId="0" sldId="265"/>
        </pc:sldMkLst>
      </pc:sldChg>
      <pc:sldChg chg="del">
        <pc:chgData name="Matt Lewis" userId="949edbca-fd89-46e5-8ac7-c22c8064b50f" providerId="ADAL" clId="{6B0F5C8E-0B48-4D08-8BF0-A5EB64937A55}" dt="2022-03-02T23:41:06.634" v="364" actId="2696"/>
        <pc:sldMkLst>
          <pc:docMk/>
          <pc:sldMk cId="0" sldId="266"/>
        </pc:sldMkLst>
      </pc:sldChg>
      <pc:sldChg chg="del">
        <pc:chgData name="Matt Lewis" userId="949edbca-fd89-46e5-8ac7-c22c8064b50f" providerId="ADAL" clId="{6B0F5C8E-0B48-4D08-8BF0-A5EB64937A55}" dt="2022-03-02T23:41:06.634" v="364" actId="2696"/>
        <pc:sldMkLst>
          <pc:docMk/>
          <pc:sldMk cId="0" sldId="267"/>
        </pc:sldMkLst>
      </pc:sldChg>
      <pc:sldChg chg="del">
        <pc:chgData name="Matt Lewis" userId="949edbca-fd89-46e5-8ac7-c22c8064b50f" providerId="ADAL" clId="{6B0F5C8E-0B48-4D08-8BF0-A5EB64937A55}" dt="2022-03-02T23:41:06.634" v="364" actId="2696"/>
        <pc:sldMkLst>
          <pc:docMk/>
          <pc:sldMk cId="0" sldId="268"/>
        </pc:sldMkLst>
      </pc:sldChg>
      <pc:sldChg chg="modSp del mod">
        <pc:chgData name="Matt Lewis" userId="949edbca-fd89-46e5-8ac7-c22c8064b50f" providerId="ADAL" clId="{6B0F5C8E-0B48-4D08-8BF0-A5EB64937A55}" dt="2022-03-02T23:41:06.634" v="364" actId="2696"/>
        <pc:sldMkLst>
          <pc:docMk/>
          <pc:sldMk cId="0" sldId="269"/>
        </pc:sldMkLst>
        <pc:spChg chg="mod">
          <ac:chgData name="Matt Lewis" userId="949edbca-fd89-46e5-8ac7-c22c8064b50f" providerId="ADAL" clId="{6B0F5C8E-0B48-4D08-8BF0-A5EB64937A55}" dt="2022-03-02T23:08:51.186" v="55" actId="27636"/>
          <ac:spMkLst>
            <pc:docMk/>
            <pc:sldMk cId="0" sldId="269"/>
            <ac:spMk id="331" creationId="{00000000-0000-0000-0000-000000000000}"/>
          </ac:spMkLst>
        </pc:spChg>
        <pc:spChg chg="mod">
          <ac:chgData name="Matt Lewis" userId="949edbca-fd89-46e5-8ac7-c22c8064b50f" providerId="ADAL" clId="{6B0F5C8E-0B48-4D08-8BF0-A5EB64937A55}" dt="2022-03-02T23:08:51.200" v="57" actId="27636"/>
          <ac:spMkLst>
            <pc:docMk/>
            <pc:sldMk cId="0" sldId="269"/>
            <ac:spMk id="332" creationId="{00000000-0000-0000-0000-000000000000}"/>
          </ac:spMkLst>
        </pc:spChg>
        <pc:spChg chg="mod">
          <ac:chgData name="Matt Lewis" userId="949edbca-fd89-46e5-8ac7-c22c8064b50f" providerId="ADAL" clId="{6B0F5C8E-0B48-4D08-8BF0-A5EB64937A55}" dt="2022-03-02T23:08:51.178" v="54" actId="27636"/>
          <ac:spMkLst>
            <pc:docMk/>
            <pc:sldMk cId="0" sldId="269"/>
            <ac:spMk id="334" creationId="{00000000-0000-0000-0000-000000000000}"/>
          </ac:spMkLst>
        </pc:spChg>
        <pc:spChg chg="mod">
          <ac:chgData name="Matt Lewis" userId="949edbca-fd89-46e5-8ac7-c22c8064b50f" providerId="ADAL" clId="{6B0F5C8E-0B48-4D08-8BF0-A5EB64937A55}" dt="2022-03-02T23:08:51.192" v="56" actId="27636"/>
          <ac:spMkLst>
            <pc:docMk/>
            <pc:sldMk cId="0" sldId="269"/>
            <ac:spMk id="336" creationId="{00000000-0000-0000-0000-000000000000}"/>
          </ac:spMkLst>
        </pc:spChg>
        <pc:spChg chg="mod">
          <ac:chgData name="Matt Lewis" userId="949edbca-fd89-46e5-8ac7-c22c8064b50f" providerId="ADAL" clId="{6B0F5C8E-0B48-4D08-8BF0-A5EB64937A55}" dt="2022-03-02T23:08:51.174" v="53" actId="27636"/>
          <ac:spMkLst>
            <pc:docMk/>
            <pc:sldMk cId="0" sldId="269"/>
            <ac:spMk id="338" creationId="{00000000-0000-0000-0000-000000000000}"/>
          </ac:spMkLst>
        </pc:spChg>
        <pc:spChg chg="mod">
          <ac:chgData name="Matt Lewis" userId="949edbca-fd89-46e5-8ac7-c22c8064b50f" providerId="ADAL" clId="{6B0F5C8E-0B48-4D08-8BF0-A5EB64937A55}" dt="2022-03-02T23:08:51.205" v="58" actId="27636"/>
          <ac:spMkLst>
            <pc:docMk/>
            <pc:sldMk cId="0" sldId="269"/>
            <ac:spMk id="340" creationId="{00000000-0000-0000-0000-000000000000}"/>
          </ac:spMkLst>
        </pc:spChg>
      </pc:sldChg>
      <pc:sldChg chg="modSp del mod">
        <pc:chgData name="Matt Lewis" userId="949edbca-fd89-46e5-8ac7-c22c8064b50f" providerId="ADAL" clId="{6B0F5C8E-0B48-4D08-8BF0-A5EB64937A55}" dt="2022-03-02T23:41:06.634" v="364" actId="2696"/>
        <pc:sldMkLst>
          <pc:docMk/>
          <pc:sldMk cId="0" sldId="270"/>
        </pc:sldMkLst>
        <pc:spChg chg="mod">
          <ac:chgData name="Matt Lewis" userId="949edbca-fd89-46e5-8ac7-c22c8064b50f" providerId="ADAL" clId="{6B0F5C8E-0B48-4D08-8BF0-A5EB64937A55}" dt="2022-03-02T23:08:51.340" v="64" actId="27636"/>
          <ac:spMkLst>
            <pc:docMk/>
            <pc:sldMk cId="0" sldId="270"/>
            <ac:spMk id="348" creationId="{00000000-0000-0000-0000-000000000000}"/>
          </ac:spMkLst>
        </pc:spChg>
        <pc:spChg chg="mod">
          <ac:chgData name="Matt Lewis" userId="949edbca-fd89-46e5-8ac7-c22c8064b50f" providerId="ADAL" clId="{6B0F5C8E-0B48-4D08-8BF0-A5EB64937A55}" dt="2022-03-02T23:08:51.331" v="62" actId="27636"/>
          <ac:spMkLst>
            <pc:docMk/>
            <pc:sldMk cId="0" sldId="270"/>
            <ac:spMk id="350" creationId="{00000000-0000-0000-0000-000000000000}"/>
          </ac:spMkLst>
        </pc:spChg>
        <pc:spChg chg="mod">
          <ac:chgData name="Matt Lewis" userId="949edbca-fd89-46e5-8ac7-c22c8064b50f" providerId="ADAL" clId="{6B0F5C8E-0B48-4D08-8BF0-A5EB64937A55}" dt="2022-03-02T23:08:51.312" v="59" actId="27636"/>
          <ac:spMkLst>
            <pc:docMk/>
            <pc:sldMk cId="0" sldId="270"/>
            <ac:spMk id="352" creationId="{00000000-0000-0000-0000-000000000000}"/>
          </ac:spMkLst>
        </pc:spChg>
        <pc:spChg chg="mod">
          <ac:chgData name="Matt Lewis" userId="949edbca-fd89-46e5-8ac7-c22c8064b50f" providerId="ADAL" clId="{6B0F5C8E-0B48-4D08-8BF0-A5EB64937A55}" dt="2022-03-02T23:08:51.336" v="63" actId="27636"/>
          <ac:spMkLst>
            <pc:docMk/>
            <pc:sldMk cId="0" sldId="270"/>
            <ac:spMk id="354" creationId="{00000000-0000-0000-0000-000000000000}"/>
          </ac:spMkLst>
        </pc:spChg>
        <pc:spChg chg="mod">
          <ac:chgData name="Matt Lewis" userId="949edbca-fd89-46e5-8ac7-c22c8064b50f" providerId="ADAL" clId="{6B0F5C8E-0B48-4D08-8BF0-A5EB64937A55}" dt="2022-03-02T23:08:51.322" v="60" actId="27636"/>
          <ac:spMkLst>
            <pc:docMk/>
            <pc:sldMk cId="0" sldId="270"/>
            <ac:spMk id="356" creationId="{00000000-0000-0000-0000-000000000000}"/>
          </ac:spMkLst>
        </pc:spChg>
        <pc:spChg chg="mod">
          <ac:chgData name="Matt Lewis" userId="949edbca-fd89-46e5-8ac7-c22c8064b50f" providerId="ADAL" clId="{6B0F5C8E-0B48-4D08-8BF0-A5EB64937A55}" dt="2022-03-02T23:08:51.326" v="61" actId="27636"/>
          <ac:spMkLst>
            <pc:docMk/>
            <pc:sldMk cId="0" sldId="270"/>
            <ac:spMk id="358" creationId="{00000000-0000-0000-0000-000000000000}"/>
          </ac:spMkLst>
        </pc:spChg>
      </pc:sldChg>
      <pc:sldChg chg="del">
        <pc:chgData name="Matt Lewis" userId="949edbca-fd89-46e5-8ac7-c22c8064b50f" providerId="ADAL" clId="{6B0F5C8E-0B48-4D08-8BF0-A5EB64937A55}" dt="2022-03-02T23:41:06.634" v="364" actId="2696"/>
        <pc:sldMkLst>
          <pc:docMk/>
          <pc:sldMk cId="0" sldId="271"/>
        </pc:sldMkLst>
      </pc:sldChg>
      <pc:sldChg chg="del">
        <pc:chgData name="Matt Lewis" userId="949edbca-fd89-46e5-8ac7-c22c8064b50f" providerId="ADAL" clId="{6B0F5C8E-0B48-4D08-8BF0-A5EB64937A55}" dt="2022-03-02T23:41:06.634" v="364" actId="2696"/>
        <pc:sldMkLst>
          <pc:docMk/>
          <pc:sldMk cId="0" sldId="272"/>
        </pc:sldMkLst>
      </pc:sldChg>
      <pc:sldChg chg="del">
        <pc:chgData name="Matt Lewis" userId="949edbca-fd89-46e5-8ac7-c22c8064b50f" providerId="ADAL" clId="{6B0F5C8E-0B48-4D08-8BF0-A5EB64937A55}" dt="2022-03-02T23:41:06.634" v="364" actId="2696"/>
        <pc:sldMkLst>
          <pc:docMk/>
          <pc:sldMk cId="0" sldId="273"/>
        </pc:sldMkLst>
      </pc:sldChg>
      <pc:sldChg chg="del">
        <pc:chgData name="Matt Lewis" userId="949edbca-fd89-46e5-8ac7-c22c8064b50f" providerId="ADAL" clId="{6B0F5C8E-0B48-4D08-8BF0-A5EB64937A55}" dt="2022-03-02T23:41:06.634" v="364" actId="2696"/>
        <pc:sldMkLst>
          <pc:docMk/>
          <pc:sldMk cId="0" sldId="274"/>
        </pc:sldMkLst>
      </pc:sldChg>
      <pc:sldChg chg="del">
        <pc:chgData name="Matt Lewis" userId="949edbca-fd89-46e5-8ac7-c22c8064b50f" providerId="ADAL" clId="{6B0F5C8E-0B48-4D08-8BF0-A5EB64937A55}" dt="2022-03-03T00:10:31.043" v="1097" actId="2696"/>
        <pc:sldMkLst>
          <pc:docMk/>
          <pc:sldMk cId="0" sldId="275"/>
        </pc:sldMkLst>
      </pc:sldChg>
      <pc:sldChg chg="del">
        <pc:chgData name="Matt Lewis" userId="949edbca-fd89-46e5-8ac7-c22c8064b50f" providerId="ADAL" clId="{6B0F5C8E-0B48-4D08-8BF0-A5EB64937A55}" dt="2022-03-03T00:10:31.043" v="1097" actId="2696"/>
        <pc:sldMkLst>
          <pc:docMk/>
          <pc:sldMk cId="0" sldId="276"/>
        </pc:sldMkLst>
      </pc:sldChg>
      <pc:sldChg chg="del">
        <pc:chgData name="Matt Lewis" userId="949edbca-fd89-46e5-8ac7-c22c8064b50f" providerId="ADAL" clId="{6B0F5C8E-0B48-4D08-8BF0-A5EB64937A55}" dt="2022-03-03T00:10:31.043" v="1097" actId="2696"/>
        <pc:sldMkLst>
          <pc:docMk/>
          <pc:sldMk cId="0" sldId="277"/>
        </pc:sldMkLst>
      </pc:sldChg>
      <pc:sldChg chg="del">
        <pc:chgData name="Matt Lewis" userId="949edbca-fd89-46e5-8ac7-c22c8064b50f" providerId="ADAL" clId="{6B0F5C8E-0B48-4D08-8BF0-A5EB64937A55}" dt="2022-03-03T00:10:31.043" v="1097" actId="2696"/>
        <pc:sldMkLst>
          <pc:docMk/>
          <pc:sldMk cId="0" sldId="278"/>
        </pc:sldMkLst>
      </pc:sldChg>
      <pc:sldChg chg="del">
        <pc:chgData name="Matt Lewis" userId="949edbca-fd89-46e5-8ac7-c22c8064b50f" providerId="ADAL" clId="{6B0F5C8E-0B48-4D08-8BF0-A5EB64937A55}" dt="2022-03-03T00:10:31.043" v="1097" actId="2696"/>
        <pc:sldMkLst>
          <pc:docMk/>
          <pc:sldMk cId="0" sldId="279"/>
        </pc:sldMkLst>
      </pc:sldChg>
      <pc:sldChg chg="del">
        <pc:chgData name="Matt Lewis" userId="949edbca-fd89-46e5-8ac7-c22c8064b50f" providerId="ADAL" clId="{6B0F5C8E-0B48-4D08-8BF0-A5EB64937A55}" dt="2022-03-03T00:10:39.091" v="1098" actId="2696"/>
        <pc:sldMkLst>
          <pc:docMk/>
          <pc:sldMk cId="0" sldId="281"/>
        </pc:sldMkLst>
      </pc:sldChg>
      <pc:sldChg chg="modSp add mod">
        <pc:chgData name="Matt Lewis" userId="949edbca-fd89-46e5-8ac7-c22c8064b50f" providerId="ADAL" clId="{6B0F5C8E-0B48-4D08-8BF0-A5EB64937A55}" dt="2022-03-02T23:57:00.442" v="587" actId="20577"/>
        <pc:sldMkLst>
          <pc:docMk/>
          <pc:sldMk cId="3760339217" sldId="282"/>
        </pc:sldMkLst>
        <pc:spChg chg="mod">
          <ac:chgData name="Matt Lewis" userId="949edbca-fd89-46e5-8ac7-c22c8064b50f" providerId="ADAL" clId="{6B0F5C8E-0B48-4D08-8BF0-A5EB64937A55}" dt="2022-03-02T23:12:31.476" v="117" actId="255"/>
          <ac:spMkLst>
            <pc:docMk/>
            <pc:sldMk cId="3760339217" sldId="282"/>
            <ac:spMk id="245" creationId="{00000000-0000-0000-0000-000000000000}"/>
          </ac:spMkLst>
        </pc:spChg>
        <pc:spChg chg="mod">
          <ac:chgData name="Matt Lewis" userId="949edbca-fd89-46e5-8ac7-c22c8064b50f" providerId="ADAL" clId="{6B0F5C8E-0B48-4D08-8BF0-A5EB64937A55}" dt="2022-03-02T23:57:00.442" v="587" actId="20577"/>
          <ac:spMkLst>
            <pc:docMk/>
            <pc:sldMk cId="3760339217" sldId="282"/>
            <ac:spMk id="246" creationId="{00000000-0000-0000-0000-000000000000}"/>
          </ac:spMkLst>
        </pc:spChg>
      </pc:sldChg>
      <pc:sldChg chg="addSp modSp add mod modAnim">
        <pc:chgData name="Matt Lewis" userId="949edbca-fd89-46e5-8ac7-c22c8064b50f" providerId="ADAL" clId="{6B0F5C8E-0B48-4D08-8BF0-A5EB64937A55}" dt="2022-03-02T23:14:56.379" v="152" actId="6549"/>
        <pc:sldMkLst>
          <pc:docMk/>
          <pc:sldMk cId="3564384265" sldId="283"/>
        </pc:sldMkLst>
        <pc:spChg chg="add mod">
          <ac:chgData name="Matt Lewis" userId="949edbca-fd89-46e5-8ac7-c22c8064b50f" providerId="ADAL" clId="{6B0F5C8E-0B48-4D08-8BF0-A5EB64937A55}" dt="2022-03-02T23:14:56.379" v="152" actId="6549"/>
          <ac:spMkLst>
            <pc:docMk/>
            <pc:sldMk cId="3564384265" sldId="283"/>
            <ac:spMk id="5" creationId="{9DC023A1-2983-497A-BB5A-6A99E08C1DC6}"/>
          </ac:spMkLst>
        </pc:spChg>
        <pc:spChg chg="mod">
          <ac:chgData name="Matt Lewis" userId="949edbca-fd89-46e5-8ac7-c22c8064b50f" providerId="ADAL" clId="{6B0F5C8E-0B48-4D08-8BF0-A5EB64937A55}" dt="2022-03-02T23:12:16.511" v="112" actId="27636"/>
          <ac:spMkLst>
            <pc:docMk/>
            <pc:sldMk cId="3564384265" sldId="283"/>
            <ac:spMk id="245" creationId="{00000000-0000-0000-0000-000000000000}"/>
          </ac:spMkLst>
        </pc:spChg>
        <pc:spChg chg="mod">
          <ac:chgData name="Matt Lewis" userId="949edbca-fd89-46e5-8ac7-c22c8064b50f" providerId="ADAL" clId="{6B0F5C8E-0B48-4D08-8BF0-A5EB64937A55}" dt="2022-03-02T23:14:42.999" v="150" actId="14100"/>
          <ac:spMkLst>
            <pc:docMk/>
            <pc:sldMk cId="3564384265" sldId="283"/>
            <ac:spMk id="246" creationId="{00000000-0000-0000-0000-000000000000}"/>
          </ac:spMkLst>
        </pc:spChg>
      </pc:sldChg>
      <pc:sldChg chg="addSp delSp modSp add mod delAnim modAnim">
        <pc:chgData name="Matt Lewis" userId="949edbca-fd89-46e5-8ac7-c22c8064b50f" providerId="ADAL" clId="{6B0F5C8E-0B48-4D08-8BF0-A5EB64937A55}" dt="2022-03-02T23:16:45.800" v="183" actId="1037"/>
        <pc:sldMkLst>
          <pc:docMk/>
          <pc:sldMk cId="2654606978" sldId="284"/>
        </pc:sldMkLst>
        <pc:spChg chg="del">
          <ac:chgData name="Matt Lewis" userId="949edbca-fd89-46e5-8ac7-c22c8064b50f" providerId="ADAL" clId="{6B0F5C8E-0B48-4D08-8BF0-A5EB64937A55}" dt="2022-03-02T23:16:41.705" v="177" actId="478"/>
          <ac:spMkLst>
            <pc:docMk/>
            <pc:sldMk cId="2654606978" sldId="284"/>
            <ac:spMk id="5" creationId="{9DC023A1-2983-497A-BB5A-6A99E08C1DC6}"/>
          </ac:spMkLst>
        </pc:spChg>
        <pc:spChg chg="add mod">
          <ac:chgData name="Matt Lewis" userId="949edbca-fd89-46e5-8ac7-c22c8064b50f" providerId="ADAL" clId="{6B0F5C8E-0B48-4D08-8BF0-A5EB64937A55}" dt="2022-03-02T23:16:45.800" v="183" actId="1037"/>
          <ac:spMkLst>
            <pc:docMk/>
            <pc:sldMk cId="2654606978" sldId="284"/>
            <ac:spMk id="6" creationId="{426F5700-FF75-4735-A48E-0AF9A17B4AE4}"/>
          </ac:spMkLst>
        </pc:spChg>
        <pc:spChg chg="mod">
          <ac:chgData name="Matt Lewis" userId="949edbca-fd89-46e5-8ac7-c22c8064b50f" providerId="ADAL" clId="{6B0F5C8E-0B48-4D08-8BF0-A5EB64937A55}" dt="2022-03-02T23:15:31.473" v="156" actId="255"/>
          <ac:spMkLst>
            <pc:docMk/>
            <pc:sldMk cId="2654606978" sldId="284"/>
            <ac:spMk id="245" creationId="{00000000-0000-0000-0000-000000000000}"/>
          </ac:spMkLst>
        </pc:spChg>
        <pc:spChg chg="mod">
          <ac:chgData name="Matt Lewis" userId="949edbca-fd89-46e5-8ac7-c22c8064b50f" providerId="ADAL" clId="{6B0F5C8E-0B48-4D08-8BF0-A5EB64937A55}" dt="2022-03-02T23:15:52.054" v="160" actId="6549"/>
          <ac:spMkLst>
            <pc:docMk/>
            <pc:sldMk cId="2654606978" sldId="284"/>
            <ac:spMk id="246" creationId="{00000000-0000-0000-0000-000000000000}"/>
          </ac:spMkLst>
        </pc:spChg>
      </pc:sldChg>
      <pc:sldChg chg="addSp delSp modSp add mod delAnim modAnim">
        <pc:chgData name="Matt Lewis" userId="949edbca-fd89-46e5-8ac7-c22c8064b50f" providerId="ADAL" clId="{6B0F5C8E-0B48-4D08-8BF0-A5EB64937A55}" dt="2022-03-02T23:42:14.990" v="394" actId="255"/>
        <pc:sldMkLst>
          <pc:docMk/>
          <pc:sldMk cId="4058563588" sldId="285"/>
        </pc:sldMkLst>
        <pc:spChg chg="del mod">
          <ac:chgData name="Matt Lewis" userId="949edbca-fd89-46e5-8ac7-c22c8064b50f" providerId="ADAL" clId="{6B0F5C8E-0B48-4D08-8BF0-A5EB64937A55}" dt="2022-03-02T23:19:53.943" v="228" actId="478"/>
          <ac:spMkLst>
            <pc:docMk/>
            <pc:sldMk cId="4058563588" sldId="285"/>
            <ac:spMk id="6" creationId="{426F5700-FF75-4735-A48E-0AF9A17B4AE4}"/>
          </ac:spMkLst>
        </pc:spChg>
        <pc:spChg chg="add mod">
          <ac:chgData name="Matt Lewis" userId="949edbca-fd89-46e5-8ac7-c22c8064b50f" providerId="ADAL" clId="{6B0F5C8E-0B48-4D08-8BF0-A5EB64937A55}" dt="2022-03-02T23:24:15.164" v="320" actId="20577"/>
          <ac:spMkLst>
            <pc:docMk/>
            <pc:sldMk cId="4058563588" sldId="285"/>
            <ac:spMk id="7" creationId="{1B779298-B7E3-45D7-83BA-313621FEB3EB}"/>
          </ac:spMkLst>
        </pc:spChg>
        <pc:spChg chg="mod">
          <ac:chgData name="Matt Lewis" userId="949edbca-fd89-46e5-8ac7-c22c8064b50f" providerId="ADAL" clId="{6B0F5C8E-0B48-4D08-8BF0-A5EB64937A55}" dt="2022-03-02T23:42:14.990" v="394" actId="255"/>
          <ac:spMkLst>
            <pc:docMk/>
            <pc:sldMk cId="4058563588" sldId="285"/>
            <ac:spMk id="245" creationId="{00000000-0000-0000-0000-000000000000}"/>
          </ac:spMkLst>
        </pc:spChg>
        <pc:spChg chg="mod">
          <ac:chgData name="Matt Lewis" userId="949edbca-fd89-46e5-8ac7-c22c8064b50f" providerId="ADAL" clId="{6B0F5C8E-0B48-4D08-8BF0-A5EB64937A55}" dt="2022-03-02T23:28:52.083" v="363" actId="20577"/>
          <ac:spMkLst>
            <pc:docMk/>
            <pc:sldMk cId="4058563588" sldId="285"/>
            <ac:spMk id="246" creationId="{00000000-0000-0000-0000-000000000000}"/>
          </ac:spMkLst>
        </pc:spChg>
      </pc:sldChg>
      <pc:sldChg chg="addSp delSp modSp add mod delAnim">
        <pc:chgData name="Matt Lewis" userId="949edbca-fd89-46e5-8ac7-c22c8064b50f" providerId="ADAL" clId="{6B0F5C8E-0B48-4D08-8BF0-A5EB64937A55}" dt="2022-03-02T23:55:14.334" v="565" actId="20577"/>
        <pc:sldMkLst>
          <pc:docMk/>
          <pc:sldMk cId="906723046" sldId="286"/>
        </pc:sldMkLst>
        <pc:spChg chg="del">
          <ac:chgData name="Matt Lewis" userId="949edbca-fd89-46e5-8ac7-c22c8064b50f" providerId="ADAL" clId="{6B0F5C8E-0B48-4D08-8BF0-A5EB64937A55}" dt="2022-03-02T23:42:39.118" v="398" actId="21"/>
          <ac:spMkLst>
            <pc:docMk/>
            <pc:sldMk cId="906723046" sldId="286"/>
            <ac:spMk id="7" creationId="{1B779298-B7E3-45D7-83BA-313621FEB3EB}"/>
          </ac:spMkLst>
        </pc:spChg>
        <pc:spChg chg="add del mod">
          <ac:chgData name="Matt Lewis" userId="949edbca-fd89-46e5-8ac7-c22c8064b50f" providerId="ADAL" clId="{6B0F5C8E-0B48-4D08-8BF0-A5EB64937A55}" dt="2022-03-02T23:47:48.649" v="455" actId="478"/>
          <ac:spMkLst>
            <pc:docMk/>
            <pc:sldMk cId="906723046" sldId="286"/>
            <ac:spMk id="11" creationId="{76DD15C4-7C4F-4DAA-885E-425125111C50}"/>
          </ac:spMkLst>
        </pc:spChg>
        <pc:spChg chg="add del mod">
          <ac:chgData name="Matt Lewis" userId="949edbca-fd89-46e5-8ac7-c22c8064b50f" providerId="ADAL" clId="{6B0F5C8E-0B48-4D08-8BF0-A5EB64937A55}" dt="2022-03-02T23:47:48.150" v="454" actId="478"/>
          <ac:spMkLst>
            <pc:docMk/>
            <pc:sldMk cId="906723046" sldId="286"/>
            <ac:spMk id="15" creationId="{1266266F-2ECA-41D2-BE92-3F15129C7631}"/>
          </ac:spMkLst>
        </pc:spChg>
        <pc:spChg chg="add del">
          <ac:chgData name="Matt Lewis" userId="949edbca-fd89-46e5-8ac7-c22c8064b50f" providerId="ADAL" clId="{6B0F5C8E-0B48-4D08-8BF0-A5EB64937A55}" dt="2022-03-02T23:48:33.228" v="458" actId="478"/>
          <ac:spMkLst>
            <pc:docMk/>
            <pc:sldMk cId="906723046" sldId="286"/>
            <ac:spMk id="17" creationId="{9D021B58-44EB-456E-B1E9-381E32C89666}"/>
          </ac:spMkLst>
        </pc:spChg>
        <pc:spChg chg="add del">
          <ac:chgData name="Matt Lewis" userId="949edbca-fd89-46e5-8ac7-c22c8064b50f" providerId="ADAL" clId="{6B0F5C8E-0B48-4D08-8BF0-A5EB64937A55}" dt="2022-03-02T23:48:51.864" v="460" actId="478"/>
          <ac:spMkLst>
            <pc:docMk/>
            <pc:sldMk cId="906723046" sldId="286"/>
            <ac:spMk id="19" creationId="{B72348C7-2D1B-4E8C-9F6B-58DD02FB6EAF}"/>
          </ac:spMkLst>
        </pc:spChg>
        <pc:spChg chg="mod">
          <ac:chgData name="Matt Lewis" userId="949edbca-fd89-46e5-8ac7-c22c8064b50f" providerId="ADAL" clId="{6B0F5C8E-0B48-4D08-8BF0-A5EB64937A55}" dt="2022-03-02T23:42:26.076" v="396" actId="113"/>
          <ac:spMkLst>
            <pc:docMk/>
            <pc:sldMk cId="906723046" sldId="286"/>
            <ac:spMk id="245" creationId="{00000000-0000-0000-0000-000000000000}"/>
          </ac:spMkLst>
        </pc:spChg>
        <pc:spChg chg="mod">
          <ac:chgData name="Matt Lewis" userId="949edbca-fd89-46e5-8ac7-c22c8064b50f" providerId="ADAL" clId="{6B0F5C8E-0B48-4D08-8BF0-A5EB64937A55}" dt="2022-03-02T23:55:14.334" v="565" actId="20577"/>
          <ac:spMkLst>
            <pc:docMk/>
            <pc:sldMk cId="906723046" sldId="286"/>
            <ac:spMk id="246" creationId="{00000000-0000-0000-0000-000000000000}"/>
          </ac:spMkLst>
        </pc:spChg>
        <pc:picChg chg="add del">
          <ac:chgData name="Matt Lewis" userId="949edbca-fd89-46e5-8ac7-c22c8064b50f" providerId="ADAL" clId="{6B0F5C8E-0B48-4D08-8BF0-A5EB64937A55}" dt="2022-03-02T23:43:16.502" v="400" actId="478"/>
          <ac:picMkLst>
            <pc:docMk/>
            <pc:sldMk cId="906723046" sldId="286"/>
            <ac:picMk id="3" creationId="{055393FB-941F-4F92-9FFF-A11035C46884}"/>
          </ac:picMkLst>
        </pc:picChg>
        <pc:picChg chg="add del">
          <ac:chgData name="Matt Lewis" userId="949edbca-fd89-46e5-8ac7-c22c8064b50f" providerId="ADAL" clId="{6B0F5C8E-0B48-4D08-8BF0-A5EB64937A55}" dt="2022-03-02T23:43:20.705" v="402" actId="478"/>
          <ac:picMkLst>
            <pc:docMk/>
            <pc:sldMk cId="906723046" sldId="286"/>
            <ac:picMk id="5" creationId="{9C9EE134-3C52-440A-8413-4A4CC1A1F7AE}"/>
          </ac:picMkLst>
        </pc:picChg>
        <pc:picChg chg="add del mod ord">
          <ac:chgData name="Matt Lewis" userId="949edbca-fd89-46e5-8ac7-c22c8064b50f" providerId="ADAL" clId="{6B0F5C8E-0B48-4D08-8BF0-A5EB64937A55}" dt="2022-03-02T23:47:49.156" v="456" actId="478"/>
          <ac:picMkLst>
            <pc:docMk/>
            <pc:sldMk cId="906723046" sldId="286"/>
            <ac:picMk id="8" creationId="{DB4DADE3-2451-4C01-9417-066FA32C176E}"/>
          </ac:picMkLst>
        </pc:picChg>
        <pc:picChg chg="add del mod">
          <ac:chgData name="Matt Lewis" userId="949edbca-fd89-46e5-8ac7-c22c8064b50f" providerId="ADAL" clId="{6B0F5C8E-0B48-4D08-8BF0-A5EB64937A55}" dt="2022-03-02T23:45:11.984" v="406" actId="478"/>
          <ac:picMkLst>
            <pc:docMk/>
            <pc:sldMk cId="906723046" sldId="286"/>
            <ac:picMk id="10" creationId="{8DA9E70F-44EF-4DCB-875C-C12D80170BE1}"/>
          </ac:picMkLst>
        </pc:picChg>
        <pc:picChg chg="add del mod">
          <ac:chgData name="Matt Lewis" userId="949edbca-fd89-46e5-8ac7-c22c8064b50f" providerId="ADAL" clId="{6B0F5C8E-0B48-4D08-8BF0-A5EB64937A55}" dt="2022-03-02T23:52:44.801" v="481" actId="478"/>
          <ac:picMkLst>
            <pc:docMk/>
            <pc:sldMk cId="906723046" sldId="286"/>
            <ac:picMk id="16" creationId="{77F27FE3-BC0D-4615-A04B-F557E5D1199D}"/>
          </ac:picMkLst>
        </pc:picChg>
        <pc:picChg chg="add del mod">
          <ac:chgData name="Matt Lewis" userId="949edbca-fd89-46e5-8ac7-c22c8064b50f" providerId="ADAL" clId="{6B0F5C8E-0B48-4D08-8BF0-A5EB64937A55}" dt="2022-03-02T23:51:29.407" v="473" actId="478"/>
          <ac:picMkLst>
            <pc:docMk/>
            <pc:sldMk cId="906723046" sldId="286"/>
            <ac:picMk id="20" creationId="{6C05170F-FB33-41A8-9316-3BF4E6D4D1E7}"/>
          </ac:picMkLst>
        </pc:picChg>
        <pc:picChg chg="add mod">
          <ac:chgData name="Matt Lewis" userId="949edbca-fd89-46e5-8ac7-c22c8064b50f" providerId="ADAL" clId="{6B0F5C8E-0B48-4D08-8BF0-A5EB64937A55}" dt="2022-03-02T23:53:11.470" v="497" actId="1076"/>
          <ac:picMkLst>
            <pc:docMk/>
            <pc:sldMk cId="906723046" sldId="286"/>
            <ac:picMk id="22" creationId="{EC1D0D7C-7B06-4BF8-8883-C0C93F0B5D6F}"/>
          </ac:picMkLst>
        </pc:picChg>
        <pc:picChg chg="add mod">
          <ac:chgData name="Matt Lewis" userId="949edbca-fd89-46e5-8ac7-c22c8064b50f" providerId="ADAL" clId="{6B0F5C8E-0B48-4D08-8BF0-A5EB64937A55}" dt="2022-03-02T23:53:10.594" v="496" actId="1076"/>
          <ac:picMkLst>
            <pc:docMk/>
            <pc:sldMk cId="906723046" sldId="286"/>
            <ac:picMk id="24" creationId="{97447919-6BEB-45CC-991C-4D3F4E776B1A}"/>
          </ac:picMkLst>
        </pc:picChg>
        <pc:picChg chg="add mod">
          <ac:chgData name="Matt Lewis" userId="949edbca-fd89-46e5-8ac7-c22c8064b50f" providerId="ADAL" clId="{6B0F5C8E-0B48-4D08-8BF0-A5EB64937A55}" dt="2022-03-02T23:53:13.085" v="498" actId="1076"/>
          <ac:picMkLst>
            <pc:docMk/>
            <pc:sldMk cId="906723046" sldId="286"/>
            <ac:picMk id="26" creationId="{3D143F1D-A495-4648-B5F1-705DA807C060}"/>
          </ac:picMkLst>
        </pc:picChg>
        <pc:picChg chg="add mod">
          <ac:chgData name="Matt Lewis" userId="949edbca-fd89-46e5-8ac7-c22c8064b50f" providerId="ADAL" clId="{6B0F5C8E-0B48-4D08-8BF0-A5EB64937A55}" dt="2022-03-02T23:53:09.331" v="495" actId="1076"/>
          <ac:picMkLst>
            <pc:docMk/>
            <pc:sldMk cId="906723046" sldId="286"/>
            <ac:picMk id="28" creationId="{252029F9-88E6-425E-B5C6-04BC6D2B519A}"/>
          </ac:picMkLst>
        </pc:picChg>
      </pc:sldChg>
      <pc:sldChg chg="addSp delSp modSp add mod">
        <pc:chgData name="Matt Lewis" userId="949edbca-fd89-46e5-8ac7-c22c8064b50f" providerId="ADAL" clId="{6B0F5C8E-0B48-4D08-8BF0-A5EB64937A55}" dt="2022-03-02T23:56:49.318" v="584" actId="1076"/>
        <pc:sldMkLst>
          <pc:docMk/>
          <pc:sldMk cId="3185591266" sldId="287"/>
        </pc:sldMkLst>
        <pc:spChg chg="mod">
          <ac:chgData name="Matt Lewis" userId="949edbca-fd89-46e5-8ac7-c22c8064b50f" providerId="ADAL" clId="{6B0F5C8E-0B48-4D08-8BF0-A5EB64937A55}" dt="2022-03-02T23:54:42.555" v="546" actId="20577"/>
          <ac:spMkLst>
            <pc:docMk/>
            <pc:sldMk cId="3185591266" sldId="287"/>
            <ac:spMk id="245" creationId="{00000000-0000-0000-0000-000000000000}"/>
          </ac:spMkLst>
        </pc:spChg>
        <pc:spChg chg="mod">
          <ac:chgData name="Matt Lewis" userId="949edbca-fd89-46e5-8ac7-c22c8064b50f" providerId="ADAL" clId="{6B0F5C8E-0B48-4D08-8BF0-A5EB64937A55}" dt="2022-03-02T23:55:42.307" v="573" actId="20577"/>
          <ac:spMkLst>
            <pc:docMk/>
            <pc:sldMk cId="3185591266" sldId="287"/>
            <ac:spMk id="246" creationId="{00000000-0000-0000-0000-000000000000}"/>
          </ac:spMkLst>
        </pc:spChg>
        <pc:picChg chg="add mod">
          <ac:chgData name="Matt Lewis" userId="949edbca-fd89-46e5-8ac7-c22c8064b50f" providerId="ADAL" clId="{6B0F5C8E-0B48-4D08-8BF0-A5EB64937A55}" dt="2022-03-02T23:56:49.318" v="584" actId="1076"/>
          <ac:picMkLst>
            <pc:docMk/>
            <pc:sldMk cId="3185591266" sldId="287"/>
            <ac:picMk id="3" creationId="{B0DB50E9-5777-43EC-BCCA-9C643D518619}"/>
          </ac:picMkLst>
        </pc:picChg>
        <pc:picChg chg="del mod">
          <ac:chgData name="Matt Lewis" userId="949edbca-fd89-46e5-8ac7-c22c8064b50f" providerId="ADAL" clId="{6B0F5C8E-0B48-4D08-8BF0-A5EB64937A55}" dt="2022-03-02T23:55:44.617" v="576" actId="478"/>
          <ac:picMkLst>
            <pc:docMk/>
            <pc:sldMk cId="3185591266" sldId="287"/>
            <ac:picMk id="22" creationId="{EC1D0D7C-7B06-4BF8-8883-C0C93F0B5D6F}"/>
          </ac:picMkLst>
        </pc:picChg>
        <pc:picChg chg="del">
          <ac:chgData name="Matt Lewis" userId="949edbca-fd89-46e5-8ac7-c22c8064b50f" providerId="ADAL" clId="{6B0F5C8E-0B48-4D08-8BF0-A5EB64937A55}" dt="2022-03-02T23:55:44.224" v="574" actId="478"/>
          <ac:picMkLst>
            <pc:docMk/>
            <pc:sldMk cId="3185591266" sldId="287"/>
            <ac:picMk id="24" creationId="{97447919-6BEB-45CC-991C-4D3F4E776B1A}"/>
          </ac:picMkLst>
        </pc:picChg>
        <pc:picChg chg="del">
          <ac:chgData name="Matt Lewis" userId="949edbca-fd89-46e5-8ac7-c22c8064b50f" providerId="ADAL" clId="{6B0F5C8E-0B48-4D08-8BF0-A5EB64937A55}" dt="2022-03-02T23:55:45.028" v="577" actId="478"/>
          <ac:picMkLst>
            <pc:docMk/>
            <pc:sldMk cId="3185591266" sldId="287"/>
            <ac:picMk id="26" creationId="{3D143F1D-A495-4648-B5F1-705DA807C060}"/>
          </ac:picMkLst>
        </pc:picChg>
        <pc:picChg chg="del">
          <ac:chgData name="Matt Lewis" userId="949edbca-fd89-46e5-8ac7-c22c8064b50f" providerId="ADAL" clId="{6B0F5C8E-0B48-4D08-8BF0-A5EB64937A55}" dt="2022-03-02T23:56:13.728" v="580" actId="478"/>
          <ac:picMkLst>
            <pc:docMk/>
            <pc:sldMk cId="3185591266" sldId="287"/>
            <ac:picMk id="28" creationId="{252029F9-88E6-425E-B5C6-04BC6D2B519A}"/>
          </ac:picMkLst>
        </pc:picChg>
      </pc:sldChg>
      <pc:sldChg chg="addSp delSp modSp add mod">
        <pc:chgData name="Matt Lewis" userId="949edbca-fd89-46e5-8ac7-c22c8064b50f" providerId="ADAL" clId="{6B0F5C8E-0B48-4D08-8BF0-A5EB64937A55}" dt="2022-03-03T00:00:51.978" v="724" actId="207"/>
        <pc:sldMkLst>
          <pc:docMk/>
          <pc:sldMk cId="1863052622" sldId="288"/>
        </pc:sldMkLst>
        <pc:spChg chg="add mod">
          <ac:chgData name="Matt Lewis" userId="949edbca-fd89-46e5-8ac7-c22c8064b50f" providerId="ADAL" clId="{6B0F5C8E-0B48-4D08-8BF0-A5EB64937A55}" dt="2022-03-03T00:00:51.978" v="724" actId="207"/>
          <ac:spMkLst>
            <pc:docMk/>
            <pc:sldMk cId="1863052622" sldId="288"/>
            <ac:spMk id="5" creationId="{A0C80FBD-B668-45E7-A021-47A0F52A2A95}"/>
          </ac:spMkLst>
        </pc:spChg>
        <pc:spChg chg="mod">
          <ac:chgData name="Matt Lewis" userId="949edbca-fd89-46e5-8ac7-c22c8064b50f" providerId="ADAL" clId="{6B0F5C8E-0B48-4D08-8BF0-A5EB64937A55}" dt="2022-03-02T23:57:10.685" v="589"/>
          <ac:spMkLst>
            <pc:docMk/>
            <pc:sldMk cId="1863052622" sldId="288"/>
            <ac:spMk id="245" creationId="{00000000-0000-0000-0000-000000000000}"/>
          </ac:spMkLst>
        </pc:spChg>
        <pc:spChg chg="mod">
          <ac:chgData name="Matt Lewis" userId="949edbca-fd89-46e5-8ac7-c22c8064b50f" providerId="ADAL" clId="{6B0F5C8E-0B48-4D08-8BF0-A5EB64937A55}" dt="2022-03-02T23:59:43.675" v="711" actId="255"/>
          <ac:spMkLst>
            <pc:docMk/>
            <pc:sldMk cId="1863052622" sldId="288"/>
            <ac:spMk id="246" creationId="{00000000-0000-0000-0000-000000000000}"/>
          </ac:spMkLst>
        </pc:spChg>
        <pc:picChg chg="del">
          <ac:chgData name="Matt Lewis" userId="949edbca-fd89-46e5-8ac7-c22c8064b50f" providerId="ADAL" clId="{6B0F5C8E-0B48-4D08-8BF0-A5EB64937A55}" dt="2022-03-02T23:58:50.085" v="702" actId="478"/>
          <ac:picMkLst>
            <pc:docMk/>
            <pc:sldMk cId="1863052622" sldId="288"/>
            <ac:picMk id="3" creationId="{B0DB50E9-5777-43EC-BCCA-9C643D518619}"/>
          </ac:picMkLst>
        </pc:picChg>
        <pc:picChg chg="add mod">
          <ac:chgData name="Matt Lewis" userId="949edbca-fd89-46e5-8ac7-c22c8064b50f" providerId="ADAL" clId="{6B0F5C8E-0B48-4D08-8BF0-A5EB64937A55}" dt="2022-03-02T23:59:33.022" v="710" actId="1076"/>
          <ac:picMkLst>
            <pc:docMk/>
            <pc:sldMk cId="1863052622" sldId="288"/>
            <ac:picMk id="4" creationId="{398FD8BE-B22D-4685-80A8-D09A838EF474}"/>
          </ac:picMkLst>
        </pc:picChg>
      </pc:sldChg>
      <pc:sldChg chg="addSp delSp modSp add mod">
        <pc:chgData name="Matt Lewis" userId="949edbca-fd89-46e5-8ac7-c22c8064b50f" providerId="ADAL" clId="{6B0F5C8E-0B48-4D08-8BF0-A5EB64937A55}" dt="2022-03-03T00:05:37.679" v="843" actId="1076"/>
        <pc:sldMkLst>
          <pc:docMk/>
          <pc:sldMk cId="4020612543" sldId="289"/>
        </pc:sldMkLst>
        <pc:spChg chg="mod ord">
          <ac:chgData name="Matt Lewis" userId="949edbca-fd89-46e5-8ac7-c22c8064b50f" providerId="ADAL" clId="{6B0F5C8E-0B48-4D08-8BF0-A5EB64937A55}" dt="2022-03-03T00:05:32.580" v="842" actId="14100"/>
          <ac:spMkLst>
            <pc:docMk/>
            <pc:sldMk cId="4020612543" sldId="289"/>
            <ac:spMk id="5" creationId="{A0C80FBD-B668-45E7-A021-47A0F52A2A95}"/>
          </ac:spMkLst>
        </pc:spChg>
        <pc:spChg chg="add del">
          <ac:chgData name="Matt Lewis" userId="949edbca-fd89-46e5-8ac7-c22c8064b50f" providerId="ADAL" clId="{6B0F5C8E-0B48-4D08-8BF0-A5EB64937A55}" dt="2022-03-03T00:04:06.003" v="799" actId="478"/>
          <ac:spMkLst>
            <pc:docMk/>
            <pc:sldMk cId="4020612543" sldId="289"/>
            <ac:spMk id="10" creationId="{6FEF8FB7-6F5C-4660-848D-9608442EDE0A}"/>
          </ac:spMkLst>
        </pc:spChg>
        <pc:spChg chg="mod">
          <ac:chgData name="Matt Lewis" userId="949edbca-fd89-46e5-8ac7-c22c8064b50f" providerId="ADAL" clId="{6B0F5C8E-0B48-4D08-8BF0-A5EB64937A55}" dt="2022-03-03T00:01:29.752" v="727"/>
          <ac:spMkLst>
            <pc:docMk/>
            <pc:sldMk cId="4020612543" sldId="289"/>
            <ac:spMk id="245" creationId="{00000000-0000-0000-0000-000000000000}"/>
          </ac:spMkLst>
        </pc:spChg>
        <pc:spChg chg="mod">
          <ac:chgData name="Matt Lewis" userId="949edbca-fd89-46e5-8ac7-c22c8064b50f" providerId="ADAL" clId="{6B0F5C8E-0B48-4D08-8BF0-A5EB64937A55}" dt="2022-03-03T00:01:54.100" v="780" actId="20577"/>
          <ac:spMkLst>
            <pc:docMk/>
            <pc:sldMk cId="4020612543" sldId="289"/>
            <ac:spMk id="246" creationId="{00000000-0000-0000-0000-000000000000}"/>
          </ac:spMkLst>
        </pc:spChg>
        <pc:picChg chg="add mod">
          <ac:chgData name="Matt Lewis" userId="949edbca-fd89-46e5-8ac7-c22c8064b50f" providerId="ADAL" clId="{6B0F5C8E-0B48-4D08-8BF0-A5EB64937A55}" dt="2022-03-03T00:05:24.012" v="839" actId="1038"/>
          <ac:picMkLst>
            <pc:docMk/>
            <pc:sldMk cId="4020612543" sldId="289"/>
            <ac:picMk id="3" creationId="{4FBC0B58-A5BC-4A63-BDC6-C0E36E6FD479}"/>
          </ac:picMkLst>
        </pc:picChg>
        <pc:picChg chg="del">
          <ac:chgData name="Matt Lewis" userId="949edbca-fd89-46e5-8ac7-c22c8064b50f" providerId="ADAL" clId="{6B0F5C8E-0B48-4D08-8BF0-A5EB64937A55}" dt="2022-03-03T00:01:55.628" v="781" actId="478"/>
          <ac:picMkLst>
            <pc:docMk/>
            <pc:sldMk cId="4020612543" sldId="289"/>
            <ac:picMk id="4" creationId="{398FD8BE-B22D-4685-80A8-D09A838EF474}"/>
          </ac:picMkLst>
        </pc:picChg>
        <pc:picChg chg="add del mod">
          <ac:chgData name="Matt Lewis" userId="949edbca-fd89-46e5-8ac7-c22c8064b50f" providerId="ADAL" clId="{6B0F5C8E-0B48-4D08-8BF0-A5EB64937A55}" dt="2022-03-03T00:04:42.408" v="803" actId="478"/>
          <ac:picMkLst>
            <pc:docMk/>
            <pc:sldMk cId="4020612543" sldId="289"/>
            <ac:picMk id="8" creationId="{94A27DFB-7AC9-42BF-BF4B-9326C86D8BCB}"/>
          </ac:picMkLst>
        </pc:picChg>
        <pc:picChg chg="add mod">
          <ac:chgData name="Matt Lewis" userId="949edbca-fd89-46e5-8ac7-c22c8064b50f" providerId="ADAL" clId="{6B0F5C8E-0B48-4D08-8BF0-A5EB64937A55}" dt="2022-03-03T00:05:37.679" v="843" actId="1076"/>
          <ac:picMkLst>
            <pc:docMk/>
            <pc:sldMk cId="4020612543" sldId="289"/>
            <ac:picMk id="11" creationId="{3161F52A-9B9D-4051-87E2-FA80226ED5FF}"/>
          </ac:picMkLst>
        </pc:picChg>
      </pc:sldChg>
      <pc:sldChg chg="addSp delSp modSp add mod">
        <pc:chgData name="Matt Lewis" userId="949edbca-fd89-46e5-8ac7-c22c8064b50f" providerId="ADAL" clId="{6B0F5C8E-0B48-4D08-8BF0-A5EB64937A55}" dt="2022-03-03T00:07:57.596" v="931" actId="1076"/>
        <pc:sldMkLst>
          <pc:docMk/>
          <pc:sldMk cId="1143867779" sldId="290"/>
        </pc:sldMkLst>
        <pc:spChg chg="del">
          <ac:chgData name="Matt Lewis" userId="949edbca-fd89-46e5-8ac7-c22c8064b50f" providerId="ADAL" clId="{6B0F5C8E-0B48-4D08-8BF0-A5EB64937A55}" dt="2022-03-03T00:06:41.307" v="913" actId="478"/>
          <ac:spMkLst>
            <pc:docMk/>
            <pc:sldMk cId="1143867779" sldId="290"/>
            <ac:spMk id="5" creationId="{A0C80FBD-B668-45E7-A021-47A0F52A2A95}"/>
          </ac:spMkLst>
        </pc:spChg>
        <pc:spChg chg="mod">
          <ac:chgData name="Matt Lewis" userId="949edbca-fd89-46e5-8ac7-c22c8064b50f" providerId="ADAL" clId="{6B0F5C8E-0B48-4D08-8BF0-A5EB64937A55}" dt="2022-03-03T00:06:07.796" v="846"/>
          <ac:spMkLst>
            <pc:docMk/>
            <pc:sldMk cId="1143867779" sldId="290"/>
            <ac:spMk id="245" creationId="{00000000-0000-0000-0000-000000000000}"/>
          </ac:spMkLst>
        </pc:spChg>
        <pc:spChg chg="mod">
          <ac:chgData name="Matt Lewis" userId="949edbca-fd89-46e5-8ac7-c22c8064b50f" providerId="ADAL" clId="{6B0F5C8E-0B48-4D08-8BF0-A5EB64937A55}" dt="2022-03-03T00:06:37.163" v="910" actId="20577"/>
          <ac:spMkLst>
            <pc:docMk/>
            <pc:sldMk cId="1143867779" sldId="290"/>
            <ac:spMk id="246" creationId="{00000000-0000-0000-0000-000000000000}"/>
          </ac:spMkLst>
        </pc:spChg>
        <pc:picChg chg="del">
          <ac:chgData name="Matt Lewis" userId="949edbca-fd89-46e5-8ac7-c22c8064b50f" providerId="ADAL" clId="{6B0F5C8E-0B48-4D08-8BF0-A5EB64937A55}" dt="2022-03-03T00:06:39.252" v="911" actId="478"/>
          <ac:picMkLst>
            <pc:docMk/>
            <pc:sldMk cId="1143867779" sldId="290"/>
            <ac:picMk id="3" creationId="{4FBC0B58-A5BC-4A63-BDC6-C0E36E6FD479}"/>
          </ac:picMkLst>
        </pc:picChg>
        <pc:picChg chg="add del">
          <ac:chgData name="Matt Lewis" userId="949edbca-fd89-46e5-8ac7-c22c8064b50f" providerId="ADAL" clId="{6B0F5C8E-0B48-4D08-8BF0-A5EB64937A55}" dt="2022-03-03T00:07:03.984" v="915" actId="22"/>
          <ac:picMkLst>
            <pc:docMk/>
            <pc:sldMk cId="1143867779" sldId="290"/>
            <ac:picMk id="4" creationId="{02301430-74DF-4C32-9167-EA376FFA0CD6}"/>
          </ac:picMkLst>
        </pc:picChg>
        <pc:picChg chg="add del mod">
          <ac:chgData name="Matt Lewis" userId="949edbca-fd89-46e5-8ac7-c22c8064b50f" providerId="ADAL" clId="{6B0F5C8E-0B48-4D08-8BF0-A5EB64937A55}" dt="2022-03-03T00:07:08.314" v="918" actId="478"/>
          <ac:picMkLst>
            <pc:docMk/>
            <pc:sldMk cId="1143867779" sldId="290"/>
            <ac:picMk id="7" creationId="{CC7CE249-69EB-4B63-8650-922626248018}"/>
          </ac:picMkLst>
        </pc:picChg>
        <pc:picChg chg="add mod">
          <ac:chgData name="Matt Lewis" userId="949edbca-fd89-46e5-8ac7-c22c8064b50f" providerId="ADAL" clId="{6B0F5C8E-0B48-4D08-8BF0-A5EB64937A55}" dt="2022-03-03T00:07:55.301" v="930" actId="1076"/>
          <ac:picMkLst>
            <pc:docMk/>
            <pc:sldMk cId="1143867779" sldId="290"/>
            <ac:picMk id="9" creationId="{8AC84955-731C-4947-A5B6-29940E46D08F}"/>
          </ac:picMkLst>
        </pc:picChg>
        <pc:picChg chg="del">
          <ac:chgData name="Matt Lewis" userId="949edbca-fd89-46e5-8ac7-c22c8064b50f" providerId="ADAL" clId="{6B0F5C8E-0B48-4D08-8BF0-A5EB64937A55}" dt="2022-03-03T00:06:40.467" v="912" actId="478"/>
          <ac:picMkLst>
            <pc:docMk/>
            <pc:sldMk cId="1143867779" sldId="290"/>
            <ac:picMk id="11" creationId="{3161F52A-9B9D-4051-87E2-FA80226ED5FF}"/>
          </ac:picMkLst>
        </pc:picChg>
        <pc:picChg chg="add mod">
          <ac:chgData name="Matt Lewis" userId="949edbca-fd89-46e5-8ac7-c22c8064b50f" providerId="ADAL" clId="{6B0F5C8E-0B48-4D08-8BF0-A5EB64937A55}" dt="2022-03-03T00:07:57.596" v="931" actId="1076"/>
          <ac:picMkLst>
            <pc:docMk/>
            <pc:sldMk cId="1143867779" sldId="290"/>
            <ac:picMk id="12" creationId="{877C8176-6963-403D-9FCA-D160728D180B}"/>
          </ac:picMkLst>
        </pc:picChg>
      </pc:sldChg>
      <pc:sldChg chg="addSp delSp modSp add mod">
        <pc:chgData name="Matt Lewis" userId="949edbca-fd89-46e5-8ac7-c22c8064b50f" providerId="ADAL" clId="{6B0F5C8E-0B48-4D08-8BF0-A5EB64937A55}" dt="2022-03-03T00:09:34.859" v="1031" actId="1440"/>
        <pc:sldMkLst>
          <pc:docMk/>
          <pc:sldMk cId="4200113048" sldId="291"/>
        </pc:sldMkLst>
        <pc:spChg chg="mod">
          <ac:chgData name="Matt Lewis" userId="949edbca-fd89-46e5-8ac7-c22c8064b50f" providerId="ADAL" clId="{6B0F5C8E-0B48-4D08-8BF0-A5EB64937A55}" dt="2022-03-03T00:08:17.656" v="935"/>
          <ac:spMkLst>
            <pc:docMk/>
            <pc:sldMk cId="4200113048" sldId="291"/>
            <ac:spMk id="245" creationId="{00000000-0000-0000-0000-000000000000}"/>
          </ac:spMkLst>
        </pc:spChg>
        <pc:spChg chg="mod">
          <ac:chgData name="Matt Lewis" userId="949edbca-fd89-46e5-8ac7-c22c8064b50f" providerId="ADAL" clId="{6B0F5C8E-0B48-4D08-8BF0-A5EB64937A55}" dt="2022-03-03T00:08:36.853" v="1026" actId="20577"/>
          <ac:spMkLst>
            <pc:docMk/>
            <pc:sldMk cId="4200113048" sldId="291"/>
            <ac:spMk id="246" creationId="{00000000-0000-0000-0000-000000000000}"/>
          </ac:spMkLst>
        </pc:spChg>
        <pc:picChg chg="add mod">
          <ac:chgData name="Matt Lewis" userId="949edbca-fd89-46e5-8ac7-c22c8064b50f" providerId="ADAL" clId="{6B0F5C8E-0B48-4D08-8BF0-A5EB64937A55}" dt="2022-03-03T00:09:34.859" v="1031" actId="1440"/>
          <ac:picMkLst>
            <pc:docMk/>
            <pc:sldMk cId="4200113048" sldId="291"/>
            <ac:picMk id="3" creationId="{6A69E436-9836-41A6-8D4F-770094B39BBE}"/>
          </ac:picMkLst>
        </pc:picChg>
        <pc:picChg chg="del mod">
          <ac:chgData name="Matt Lewis" userId="949edbca-fd89-46e5-8ac7-c22c8064b50f" providerId="ADAL" clId="{6B0F5C8E-0B48-4D08-8BF0-A5EB64937A55}" dt="2022-03-03T00:08:39.609" v="1028" actId="478"/>
          <ac:picMkLst>
            <pc:docMk/>
            <pc:sldMk cId="4200113048" sldId="291"/>
            <ac:picMk id="9" creationId="{8AC84955-731C-4947-A5B6-29940E46D08F}"/>
          </ac:picMkLst>
        </pc:picChg>
        <pc:picChg chg="del mod">
          <ac:chgData name="Matt Lewis" userId="949edbca-fd89-46e5-8ac7-c22c8064b50f" providerId="ADAL" clId="{6B0F5C8E-0B48-4D08-8BF0-A5EB64937A55}" dt="2022-03-03T00:08:38.645" v="1027" actId="478"/>
          <ac:picMkLst>
            <pc:docMk/>
            <pc:sldMk cId="4200113048" sldId="291"/>
            <ac:picMk id="12" creationId="{877C8176-6963-403D-9FCA-D160728D180B}"/>
          </ac:picMkLst>
        </pc:picChg>
      </pc:sldChg>
      <pc:sldChg chg="delSp modSp add mod">
        <pc:chgData name="Matt Lewis" userId="949edbca-fd89-46e5-8ac7-c22c8064b50f" providerId="ADAL" clId="{6B0F5C8E-0B48-4D08-8BF0-A5EB64937A55}" dt="2022-03-03T00:10:11.050" v="1095" actId="478"/>
        <pc:sldMkLst>
          <pc:docMk/>
          <pc:sldMk cId="196901303" sldId="292"/>
        </pc:sldMkLst>
        <pc:spChg chg="mod">
          <ac:chgData name="Matt Lewis" userId="949edbca-fd89-46e5-8ac7-c22c8064b50f" providerId="ADAL" clId="{6B0F5C8E-0B48-4D08-8BF0-A5EB64937A55}" dt="2022-03-03T00:09:54.901" v="1034" actId="20577"/>
          <ac:spMkLst>
            <pc:docMk/>
            <pc:sldMk cId="196901303" sldId="292"/>
            <ac:spMk id="245" creationId="{00000000-0000-0000-0000-000000000000}"/>
          </ac:spMkLst>
        </pc:spChg>
        <pc:spChg chg="mod">
          <ac:chgData name="Matt Lewis" userId="949edbca-fd89-46e5-8ac7-c22c8064b50f" providerId="ADAL" clId="{6B0F5C8E-0B48-4D08-8BF0-A5EB64937A55}" dt="2022-03-03T00:10:08.978" v="1094" actId="20577"/>
          <ac:spMkLst>
            <pc:docMk/>
            <pc:sldMk cId="196901303" sldId="292"/>
            <ac:spMk id="246" creationId="{00000000-0000-0000-0000-000000000000}"/>
          </ac:spMkLst>
        </pc:spChg>
        <pc:picChg chg="del">
          <ac:chgData name="Matt Lewis" userId="949edbca-fd89-46e5-8ac7-c22c8064b50f" providerId="ADAL" clId="{6B0F5C8E-0B48-4D08-8BF0-A5EB64937A55}" dt="2022-03-03T00:10:11.050" v="1095" actId="478"/>
          <ac:picMkLst>
            <pc:docMk/>
            <pc:sldMk cId="196901303" sldId="292"/>
            <ac:picMk id="3" creationId="{6A69E436-9836-41A6-8D4F-770094B39BBE}"/>
          </ac:picMkLst>
        </pc:picChg>
      </pc:sldChg>
      <pc:sldChg chg="addSp delSp modSp add mod modAnim">
        <pc:chgData name="Matt Lewis" userId="949edbca-fd89-46e5-8ac7-c22c8064b50f" providerId="ADAL" clId="{6B0F5C8E-0B48-4D08-8BF0-A5EB64937A55}" dt="2022-03-03T00:25:34.596" v="1374" actId="1076"/>
        <pc:sldMkLst>
          <pc:docMk/>
          <pc:sldMk cId="656277274" sldId="293"/>
        </pc:sldMkLst>
        <pc:spChg chg="add del mod">
          <ac:chgData name="Matt Lewis" userId="949edbca-fd89-46e5-8ac7-c22c8064b50f" providerId="ADAL" clId="{6B0F5C8E-0B48-4D08-8BF0-A5EB64937A55}" dt="2022-03-03T00:22:55.190" v="1338" actId="478"/>
          <ac:spMkLst>
            <pc:docMk/>
            <pc:sldMk cId="656277274" sldId="293"/>
            <ac:spMk id="3" creationId="{CF39DD54-C355-49FC-A595-1C9CA3D48B79}"/>
          </ac:spMkLst>
        </pc:spChg>
        <pc:spChg chg="add del mod">
          <ac:chgData name="Matt Lewis" userId="949edbca-fd89-46e5-8ac7-c22c8064b50f" providerId="ADAL" clId="{6B0F5C8E-0B48-4D08-8BF0-A5EB64937A55}" dt="2022-03-03T00:23:33.941" v="1348" actId="478"/>
          <ac:spMkLst>
            <pc:docMk/>
            <pc:sldMk cId="656277274" sldId="293"/>
            <ac:spMk id="5" creationId="{9D64A4B6-0C26-4BEC-8027-BC6A252BFCA6}"/>
          </ac:spMkLst>
        </pc:spChg>
        <pc:spChg chg="add mod">
          <ac:chgData name="Matt Lewis" userId="949edbca-fd89-46e5-8ac7-c22c8064b50f" providerId="ADAL" clId="{6B0F5C8E-0B48-4D08-8BF0-A5EB64937A55}" dt="2022-03-03T00:25:15.392" v="1371" actId="404"/>
          <ac:spMkLst>
            <pc:docMk/>
            <pc:sldMk cId="656277274" sldId="293"/>
            <ac:spMk id="11" creationId="{6E3539FA-D2E9-4628-912F-AAB09C305D27}"/>
          </ac:spMkLst>
        </pc:spChg>
        <pc:spChg chg="add mod">
          <ac:chgData name="Matt Lewis" userId="949edbca-fd89-46e5-8ac7-c22c8064b50f" providerId="ADAL" clId="{6B0F5C8E-0B48-4D08-8BF0-A5EB64937A55}" dt="2022-03-03T00:25:34.596" v="1374" actId="1076"/>
          <ac:spMkLst>
            <pc:docMk/>
            <pc:sldMk cId="656277274" sldId="293"/>
            <ac:spMk id="13" creationId="{AF9062A4-EDE9-46C2-8844-3665BB136A31}"/>
          </ac:spMkLst>
        </pc:spChg>
        <pc:spChg chg="add mod">
          <ac:chgData name="Matt Lewis" userId="949edbca-fd89-46e5-8ac7-c22c8064b50f" providerId="ADAL" clId="{6B0F5C8E-0B48-4D08-8BF0-A5EB64937A55}" dt="2022-03-03T00:25:15.392" v="1371" actId="404"/>
          <ac:spMkLst>
            <pc:docMk/>
            <pc:sldMk cId="656277274" sldId="293"/>
            <ac:spMk id="14" creationId="{3CA368BF-00D8-4BA8-BFFB-4E66BC43EA2A}"/>
          </ac:spMkLst>
        </pc:spChg>
        <pc:spChg chg="add mod">
          <ac:chgData name="Matt Lewis" userId="949edbca-fd89-46e5-8ac7-c22c8064b50f" providerId="ADAL" clId="{6B0F5C8E-0B48-4D08-8BF0-A5EB64937A55}" dt="2022-03-03T00:24:38.955" v="1358" actId="1076"/>
          <ac:spMkLst>
            <pc:docMk/>
            <pc:sldMk cId="656277274" sldId="293"/>
            <ac:spMk id="15" creationId="{4384B6C1-2D94-4E82-8504-489E6768008C}"/>
          </ac:spMkLst>
        </pc:spChg>
        <pc:spChg chg="add mod">
          <ac:chgData name="Matt Lewis" userId="949edbca-fd89-46e5-8ac7-c22c8064b50f" providerId="ADAL" clId="{6B0F5C8E-0B48-4D08-8BF0-A5EB64937A55}" dt="2022-03-03T00:24:43.300" v="1359" actId="1076"/>
          <ac:spMkLst>
            <pc:docMk/>
            <pc:sldMk cId="656277274" sldId="293"/>
            <ac:spMk id="16" creationId="{EA2C20EF-77D1-411B-B6AA-5F5E0170E7FF}"/>
          </ac:spMkLst>
        </pc:spChg>
        <pc:spChg chg="del mod">
          <ac:chgData name="Matt Lewis" userId="949edbca-fd89-46e5-8ac7-c22c8064b50f" providerId="ADAL" clId="{6B0F5C8E-0B48-4D08-8BF0-A5EB64937A55}" dt="2022-03-03T00:23:32.665" v="1347" actId="478"/>
          <ac:spMkLst>
            <pc:docMk/>
            <pc:sldMk cId="656277274" sldId="293"/>
            <ac:spMk id="245" creationId="{00000000-0000-0000-0000-000000000000}"/>
          </ac:spMkLst>
        </pc:spChg>
        <pc:spChg chg="del">
          <ac:chgData name="Matt Lewis" userId="949edbca-fd89-46e5-8ac7-c22c8064b50f" providerId="ADAL" clId="{6B0F5C8E-0B48-4D08-8BF0-A5EB64937A55}" dt="2022-03-03T00:22:53.726" v="1337" actId="478"/>
          <ac:spMkLst>
            <pc:docMk/>
            <pc:sldMk cId="656277274" sldId="293"/>
            <ac:spMk id="246" creationId="{00000000-0000-0000-0000-000000000000}"/>
          </ac:spMkLst>
        </pc:spChg>
        <pc:spChg chg="mod">
          <ac:chgData name="Matt Lewis" userId="949edbca-fd89-46e5-8ac7-c22c8064b50f" providerId="ADAL" clId="{6B0F5C8E-0B48-4D08-8BF0-A5EB64937A55}" dt="2022-03-03T00:25:32.036" v="1373" actId="1076"/>
          <ac:spMkLst>
            <pc:docMk/>
            <pc:sldMk cId="656277274" sldId="293"/>
            <ac:spMk id="247" creationId="{00000000-0000-0000-0000-000000000000}"/>
          </ac:spMkLst>
        </pc:spChg>
        <pc:picChg chg="add mod">
          <ac:chgData name="Matt Lewis" userId="949edbca-fd89-46e5-8ac7-c22c8064b50f" providerId="ADAL" clId="{6B0F5C8E-0B48-4D08-8BF0-A5EB64937A55}" dt="2022-03-03T00:24:31.700" v="1357" actId="1076"/>
          <ac:picMkLst>
            <pc:docMk/>
            <pc:sldMk cId="656277274" sldId="293"/>
            <ac:picMk id="7" creationId="{6FDAA94C-24E8-4685-9188-BC41DD42B4A9}"/>
          </ac:picMkLst>
        </pc:picChg>
        <pc:picChg chg="add mod">
          <ac:chgData name="Matt Lewis" userId="949edbca-fd89-46e5-8ac7-c22c8064b50f" providerId="ADAL" clId="{6B0F5C8E-0B48-4D08-8BF0-A5EB64937A55}" dt="2022-03-03T00:24:48.505" v="1361" actId="1076"/>
          <ac:picMkLst>
            <pc:docMk/>
            <pc:sldMk cId="656277274" sldId="293"/>
            <ac:picMk id="8" creationId="{548AC0E3-4B8C-45FB-B221-526795B2C060}"/>
          </ac:picMkLst>
        </pc:picChg>
        <pc:picChg chg="add mod">
          <ac:chgData name="Matt Lewis" userId="949edbca-fd89-46e5-8ac7-c22c8064b50f" providerId="ADAL" clId="{6B0F5C8E-0B48-4D08-8BF0-A5EB64937A55}" dt="2022-03-03T00:24:45.500" v="1360" actId="1076"/>
          <ac:picMkLst>
            <pc:docMk/>
            <pc:sldMk cId="656277274" sldId="293"/>
            <ac:picMk id="9" creationId="{E3477F96-ADBB-445F-A768-2CDBD41035C4}"/>
          </ac:picMkLst>
        </pc:picChg>
        <pc:picChg chg="add mod">
          <ac:chgData name="Matt Lewis" userId="949edbca-fd89-46e5-8ac7-c22c8064b50f" providerId="ADAL" clId="{6B0F5C8E-0B48-4D08-8BF0-A5EB64937A55}" dt="2022-03-03T00:24:53.164" v="1363" actId="1076"/>
          <ac:picMkLst>
            <pc:docMk/>
            <pc:sldMk cId="656277274" sldId="293"/>
            <ac:picMk id="10" creationId="{F63CFD0D-C8AC-4BD0-BF0E-5330CDCFE5CF}"/>
          </ac:picMkLst>
        </pc:picChg>
        <pc:picChg chg="add mod">
          <ac:chgData name="Matt Lewis" userId="949edbca-fd89-46e5-8ac7-c22c8064b50f" providerId="ADAL" clId="{6B0F5C8E-0B48-4D08-8BF0-A5EB64937A55}" dt="2022-03-03T00:24:55.125" v="1364" actId="1076"/>
          <ac:picMkLst>
            <pc:docMk/>
            <pc:sldMk cId="656277274" sldId="293"/>
            <ac:picMk id="12" creationId="{1F5A3484-DCBC-481C-926D-F6AB64A9D7DF}"/>
          </ac:picMkLst>
        </pc:picChg>
      </pc:sldChg>
      <pc:sldMasterChg chg="delSldLayout">
        <pc:chgData name="Matt Lewis" userId="949edbca-fd89-46e5-8ac7-c22c8064b50f" providerId="ADAL" clId="{6B0F5C8E-0B48-4D08-8BF0-A5EB64937A55}" dt="2022-03-03T00:10:39.091" v="1098" actId="2696"/>
        <pc:sldMasterMkLst>
          <pc:docMk/>
          <pc:sldMasterMk cId="0" sldId="2147483677"/>
        </pc:sldMasterMkLst>
        <pc:sldLayoutChg chg="del">
          <pc:chgData name="Matt Lewis" userId="949edbca-fd89-46e5-8ac7-c22c8064b50f" providerId="ADAL" clId="{6B0F5C8E-0B48-4D08-8BF0-A5EB64937A55}" dt="2022-03-02T23:41:06.634" v="364" actId="2696"/>
          <pc:sldLayoutMkLst>
            <pc:docMk/>
            <pc:sldMasterMk cId="0" sldId="2147483677"/>
            <pc:sldLayoutMk cId="0" sldId="2147483649"/>
          </pc:sldLayoutMkLst>
        </pc:sldLayoutChg>
        <pc:sldLayoutChg chg="del">
          <pc:chgData name="Matt Lewis" userId="949edbca-fd89-46e5-8ac7-c22c8064b50f" providerId="ADAL" clId="{6B0F5C8E-0B48-4D08-8BF0-A5EB64937A55}" dt="2022-03-03T00:10:24.540" v="1096" actId="2696"/>
          <pc:sldLayoutMkLst>
            <pc:docMk/>
            <pc:sldMasterMk cId="0" sldId="2147483677"/>
            <pc:sldLayoutMk cId="0" sldId="2147483650"/>
          </pc:sldLayoutMkLst>
        </pc:sldLayoutChg>
        <pc:sldLayoutChg chg="del">
          <pc:chgData name="Matt Lewis" userId="949edbca-fd89-46e5-8ac7-c22c8064b50f" providerId="ADAL" clId="{6B0F5C8E-0B48-4D08-8BF0-A5EB64937A55}" dt="2022-03-02T23:41:06.634" v="364" actId="2696"/>
          <pc:sldLayoutMkLst>
            <pc:docMk/>
            <pc:sldMasterMk cId="0" sldId="2147483677"/>
            <pc:sldLayoutMk cId="0" sldId="2147483651"/>
          </pc:sldLayoutMkLst>
        </pc:sldLayoutChg>
        <pc:sldLayoutChg chg="del">
          <pc:chgData name="Matt Lewis" userId="949edbca-fd89-46e5-8ac7-c22c8064b50f" providerId="ADAL" clId="{6B0F5C8E-0B48-4D08-8BF0-A5EB64937A55}" dt="2022-03-02T23:41:06.634" v="364" actId="2696"/>
          <pc:sldLayoutMkLst>
            <pc:docMk/>
            <pc:sldMasterMk cId="0" sldId="2147483677"/>
            <pc:sldLayoutMk cId="0" sldId="2147483656"/>
          </pc:sldLayoutMkLst>
        </pc:sldLayoutChg>
        <pc:sldLayoutChg chg="del">
          <pc:chgData name="Matt Lewis" userId="949edbca-fd89-46e5-8ac7-c22c8064b50f" providerId="ADAL" clId="{6B0F5C8E-0B48-4D08-8BF0-A5EB64937A55}" dt="2022-03-02T23:41:06.634" v="364" actId="2696"/>
          <pc:sldLayoutMkLst>
            <pc:docMk/>
            <pc:sldMasterMk cId="0" sldId="2147483677"/>
            <pc:sldLayoutMk cId="0" sldId="2147483657"/>
          </pc:sldLayoutMkLst>
        </pc:sldLayoutChg>
        <pc:sldLayoutChg chg="del">
          <pc:chgData name="Matt Lewis" userId="949edbca-fd89-46e5-8ac7-c22c8064b50f" providerId="ADAL" clId="{6B0F5C8E-0B48-4D08-8BF0-A5EB64937A55}" dt="2022-03-02T23:41:06.634" v="364" actId="2696"/>
          <pc:sldLayoutMkLst>
            <pc:docMk/>
            <pc:sldMasterMk cId="0" sldId="2147483677"/>
            <pc:sldLayoutMk cId="0" sldId="2147483658"/>
          </pc:sldLayoutMkLst>
        </pc:sldLayoutChg>
        <pc:sldLayoutChg chg="del">
          <pc:chgData name="Matt Lewis" userId="949edbca-fd89-46e5-8ac7-c22c8064b50f" providerId="ADAL" clId="{6B0F5C8E-0B48-4D08-8BF0-A5EB64937A55}" dt="2022-03-02T23:41:06.634" v="364" actId="2696"/>
          <pc:sldLayoutMkLst>
            <pc:docMk/>
            <pc:sldMasterMk cId="0" sldId="2147483677"/>
            <pc:sldLayoutMk cId="0" sldId="2147483659"/>
          </pc:sldLayoutMkLst>
        </pc:sldLayoutChg>
        <pc:sldLayoutChg chg="del">
          <pc:chgData name="Matt Lewis" userId="949edbca-fd89-46e5-8ac7-c22c8064b50f" providerId="ADAL" clId="{6B0F5C8E-0B48-4D08-8BF0-A5EB64937A55}" dt="2022-03-02T23:41:06.634" v="364" actId="2696"/>
          <pc:sldLayoutMkLst>
            <pc:docMk/>
            <pc:sldMasterMk cId="0" sldId="2147483677"/>
            <pc:sldLayoutMk cId="0" sldId="2147483660"/>
          </pc:sldLayoutMkLst>
        </pc:sldLayoutChg>
        <pc:sldLayoutChg chg="del">
          <pc:chgData name="Matt Lewis" userId="949edbca-fd89-46e5-8ac7-c22c8064b50f" providerId="ADAL" clId="{6B0F5C8E-0B48-4D08-8BF0-A5EB64937A55}" dt="2022-03-02T23:41:06.634" v="364" actId="2696"/>
          <pc:sldLayoutMkLst>
            <pc:docMk/>
            <pc:sldMasterMk cId="0" sldId="2147483677"/>
            <pc:sldLayoutMk cId="0" sldId="2147483661"/>
          </pc:sldLayoutMkLst>
        </pc:sldLayoutChg>
        <pc:sldLayoutChg chg="del">
          <pc:chgData name="Matt Lewis" userId="949edbca-fd89-46e5-8ac7-c22c8064b50f" providerId="ADAL" clId="{6B0F5C8E-0B48-4D08-8BF0-A5EB64937A55}" dt="2022-03-03T00:10:31.043" v="1097" actId="2696"/>
          <pc:sldLayoutMkLst>
            <pc:docMk/>
            <pc:sldMasterMk cId="0" sldId="2147483677"/>
            <pc:sldLayoutMk cId="0" sldId="2147483663"/>
          </pc:sldLayoutMkLst>
        </pc:sldLayoutChg>
        <pc:sldLayoutChg chg="del">
          <pc:chgData name="Matt Lewis" userId="949edbca-fd89-46e5-8ac7-c22c8064b50f" providerId="ADAL" clId="{6B0F5C8E-0B48-4D08-8BF0-A5EB64937A55}" dt="2022-03-02T23:41:06.634" v="364" actId="2696"/>
          <pc:sldLayoutMkLst>
            <pc:docMk/>
            <pc:sldMasterMk cId="0" sldId="2147483677"/>
            <pc:sldLayoutMk cId="0" sldId="2147483664"/>
          </pc:sldLayoutMkLst>
        </pc:sldLayoutChg>
        <pc:sldLayoutChg chg="del">
          <pc:chgData name="Matt Lewis" userId="949edbca-fd89-46e5-8ac7-c22c8064b50f" providerId="ADAL" clId="{6B0F5C8E-0B48-4D08-8BF0-A5EB64937A55}" dt="2022-03-02T23:41:06.634" v="364" actId="2696"/>
          <pc:sldLayoutMkLst>
            <pc:docMk/>
            <pc:sldMasterMk cId="0" sldId="2147483677"/>
            <pc:sldLayoutMk cId="0" sldId="2147483665"/>
          </pc:sldLayoutMkLst>
        </pc:sldLayoutChg>
        <pc:sldLayoutChg chg="del">
          <pc:chgData name="Matt Lewis" userId="949edbca-fd89-46e5-8ac7-c22c8064b50f" providerId="ADAL" clId="{6B0F5C8E-0B48-4D08-8BF0-A5EB64937A55}" dt="2022-03-02T23:41:06.634" v="364" actId="2696"/>
          <pc:sldLayoutMkLst>
            <pc:docMk/>
            <pc:sldMasterMk cId="0" sldId="2147483677"/>
            <pc:sldLayoutMk cId="0" sldId="2147483666"/>
          </pc:sldLayoutMkLst>
        </pc:sldLayoutChg>
        <pc:sldLayoutChg chg="del">
          <pc:chgData name="Matt Lewis" userId="949edbca-fd89-46e5-8ac7-c22c8064b50f" providerId="ADAL" clId="{6B0F5C8E-0B48-4D08-8BF0-A5EB64937A55}" dt="2022-03-02T23:41:06.634" v="364" actId="2696"/>
          <pc:sldLayoutMkLst>
            <pc:docMk/>
            <pc:sldMasterMk cId="0" sldId="2147483677"/>
            <pc:sldLayoutMk cId="0" sldId="2147483667"/>
          </pc:sldLayoutMkLst>
        </pc:sldLayoutChg>
        <pc:sldLayoutChg chg="del">
          <pc:chgData name="Matt Lewis" userId="949edbca-fd89-46e5-8ac7-c22c8064b50f" providerId="ADAL" clId="{6B0F5C8E-0B48-4D08-8BF0-A5EB64937A55}" dt="2022-03-02T23:41:06.634" v="364" actId="2696"/>
          <pc:sldLayoutMkLst>
            <pc:docMk/>
            <pc:sldMasterMk cId="0" sldId="2147483677"/>
            <pc:sldLayoutMk cId="0" sldId="2147483668"/>
          </pc:sldLayoutMkLst>
        </pc:sldLayoutChg>
        <pc:sldLayoutChg chg="del">
          <pc:chgData name="Matt Lewis" userId="949edbca-fd89-46e5-8ac7-c22c8064b50f" providerId="ADAL" clId="{6B0F5C8E-0B48-4D08-8BF0-A5EB64937A55}" dt="2022-03-02T23:41:06.634" v="364" actId="2696"/>
          <pc:sldLayoutMkLst>
            <pc:docMk/>
            <pc:sldMasterMk cId="0" sldId="2147483677"/>
            <pc:sldLayoutMk cId="0" sldId="2147483669"/>
          </pc:sldLayoutMkLst>
        </pc:sldLayoutChg>
        <pc:sldLayoutChg chg="del">
          <pc:chgData name="Matt Lewis" userId="949edbca-fd89-46e5-8ac7-c22c8064b50f" providerId="ADAL" clId="{6B0F5C8E-0B48-4D08-8BF0-A5EB64937A55}" dt="2022-03-03T00:10:31.043" v="1097" actId="2696"/>
          <pc:sldLayoutMkLst>
            <pc:docMk/>
            <pc:sldMasterMk cId="0" sldId="2147483677"/>
            <pc:sldLayoutMk cId="0" sldId="2147483670"/>
          </pc:sldLayoutMkLst>
        </pc:sldLayoutChg>
        <pc:sldLayoutChg chg="del">
          <pc:chgData name="Matt Lewis" userId="949edbca-fd89-46e5-8ac7-c22c8064b50f" providerId="ADAL" clId="{6B0F5C8E-0B48-4D08-8BF0-A5EB64937A55}" dt="2022-03-03T00:10:31.043" v="1097" actId="2696"/>
          <pc:sldLayoutMkLst>
            <pc:docMk/>
            <pc:sldMasterMk cId="0" sldId="2147483677"/>
            <pc:sldLayoutMk cId="0" sldId="2147483671"/>
          </pc:sldLayoutMkLst>
        </pc:sldLayoutChg>
        <pc:sldLayoutChg chg="del">
          <pc:chgData name="Matt Lewis" userId="949edbca-fd89-46e5-8ac7-c22c8064b50f" providerId="ADAL" clId="{6B0F5C8E-0B48-4D08-8BF0-A5EB64937A55}" dt="2022-03-03T00:10:31.043" v="1097" actId="2696"/>
          <pc:sldLayoutMkLst>
            <pc:docMk/>
            <pc:sldMasterMk cId="0" sldId="2147483677"/>
            <pc:sldLayoutMk cId="0" sldId="2147483672"/>
          </pc:sldLayoutMkLst>
        </pc:sldLayoutChg>
        <pc:sldLayoutChg chg="del">
          <pc:chgData name="Matt Lewis" userId="949edbca-fd89-46e5-8ac7-c22c8064b50f" providerId="ADAL" clId="{6B0F5C8E-0B48-4D08-8BF0-A5EB64937A55}" dt="2022-03-03T00:10:31.043" v="1097" actId="2696"/>
          <pc:sldLayoutMkLst>
            <pc:docMk/>
            <pc:sldMasterMk cId="0" sldId="2147483677"/>
            <pc:sldLayoutMk cId="0" sldId="2147483673"/>
          </pc:sldLayoutMkLst>
        </pc:sldLayoutChg>
        <pc:sldLayoutChg chg="del">
          <pc:chgData name="Matt Lewis" userId="949edbca-fd89-46e5-8ac7-c22c8064b50f" providerId="ADAL" clId="{6B0F5C8E-0B48-4D08-8BF0-A5EB64937A55}" dt="2022-03-03T00:10:39.091" v="1098" actId="2696"/>
          <pc:sldLayoutMkLst>
            <pc:docMk/>
            <pc:sldMasterMk cId="0" sldId="2147483677"/>
            <pc:sldLayoutMk cId="0" sldId="2147483675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bfa3c9f51a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bfa3c9f51a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944914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bfa3c9f51a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bfa3c9f51a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55117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bfa3c9f51a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bfa3c9f51a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225114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bfa3c9f51a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bfa3c9f51a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21534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bfa3c9f51a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bfa3c9f51a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10065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bfa3c9f51a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bfa3c9f51a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72880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bfd84faacd_5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Google Shape;430;gbfd84faacd_5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f6cf88100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f6cf88100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Original slides - https://docs.google.com/presentation/d/1IwILHPNrm_sJf82dHpXngVedG6vHsqwDqPHzRWL4yVQ/edit?usp=sharing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5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bfa3c9f51a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bfa3c9f51a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bfa3c9f51a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bfa3c9f51a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44258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bfa3c9f51a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bfa3c9f51a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09986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bfa3c9f51a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bfa3c9f51a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51234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bfa3c9f51a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bfa3c9f51a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55333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bfa3c9f51a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bfa3c9f51a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799981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bfa3c9f51a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bfa3c9f51a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91101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s (Light)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105277" y="776894"/>
            <a:ext cx="5038724" cy="436660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2" y="744575"/>
            <a:ext cx="66780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Font typeface="Inter"/>
              <a:buNone/>
              <a:defRPr sz="3600">
                <a:latin typeface="Inter"/>
                <a:ea typeface="Inter"/>
                <a:cs typeface="Inter"/>
                <a:sym typeface="Inter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2797175"/>
            <a:ext cx="58242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ter"/>
              <a:buNone/>
              <a:defRPr sz="2400">
                <a:latin typeface="Inter"/>
                <a:ea typeface="Inter"/>
                <a:cs typeface="Inter"/>
                <a:sym typeface="Inter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latin typeface="Inter"/>
                <a:ea typeface="Inter"/>
                <a:cs typeface="Inter"/>
                <a:sym typeface="Inter"/>
              </a:defRPr>
            </a:lvl1pPr>
            <a:lvl2pPr lvl="1"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" name="Google Shape;14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" y="4350675"/>
            <a:ext cx="1405201" cy="792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5" name="Google Shape;35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" y="4350675"/>
            <a:ext cx="1405201" cy="792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6"/>
          <p:cNvPicPr preferRelativeResize="0"/>
          <p:nvPr/>
        </p:nvPicPr>
        <p:blipFill>
          <a:blip r:embed="rId3">
            <a:alphaModFix amt="15000"/>
          </a:blip>
          <a:stretch>
            <a:fillRect/>
          </a:stretch>
        </p:blipFill>
        <p:spPr>
          <a:xfrm>
            <a:off x="3774100" y="489900"/>
            <a:ext cx="5369900" cy="465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(dark)">
  <p:cSld name="TITLE_AND_BODY_1">
    <p:bg>
      <p:bgPr>
        <a:solidFill>
          <a:srgbClr val="151539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1" name="Google Shape;41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" y="4350675"/>
            <a:ext cx="1405201" cy="792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7"/>
          <p:cNvPicPr preferRelativeResize="0"/>
          <p:nvPr/>
        </p:nvPicPr>
        <p:blipFill>
          <a:blip r:embed="rId3">
            <a:alphaModFix amt="15000"/>
          </a:blip>
          <a:stretch>
            <a:fillRect/>
          </a:stretch>
        </p:blipFill>
        <p:spPr>
          <a:xfrm>
            <a:off x="3774100" y="489900"/>
            <a:ext cx="5369900" cy="465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plain" type="twoColTx">
  <p:cSld name="TITLE_AND_TWO_COLUMNS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p8"/>
          <p:cNvPicPr preferRelativeResize="0"/>
          <p:nvPr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3774100" y="489900"/>
            <a:ext cx="5369900" cy="465360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9" name="Google Shape;49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" y="4350675"/>
            <a:ext cx="1405201" cy="792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(dark)">
  <p:cSld name="TITLE_AND_TWO_COLUMNS_3">
    <p:bg>
      <p:bgPr>
        <a:solidFill>
          <a:schemeClr val="dk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9"/>
          <p:cNvPicPr preferRelativeResize="0"/>
          <p:nvPr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3774100" y="489900"/>
            <a:ext cx="5369900" cy="465360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6" name="Google Shape;56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" y="4350675"/>
            <a:ext cx="1405201" cy="792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51539"/>
              </a:buClr>
              <a:buSzPts val="2000"/>
              <a:buNone/>
              <a:defRPr>
                <a:solidFill>
                  <a:srgbClr val="15153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50" name="Google Shape;150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105277" y="776894"/>
            <a:ext cx="5038724" cy="43666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" y="4350675"/>
            <a:ext cx="1405201" cy="792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Slide Light">
  <p:cSld name="BLANK_1_1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17" name="Google Shape;217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74186" y="1757398"/>
            <a:ext cx="3995626" cy="162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knowledgement of Country - 2021">
  <p:cSld name="Black">
    <p:bg>
      <p:bgPr>
        <a:noFill/>
        <a:effectLst/>
      </p:bgPr>
    </p:bg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0"/>
          <p:cNvSpPr txBox="1">
            <a:spLocks noGrp="1"/>
          </p:cNvSpPr>
          <p:nvPr>
            <p:ph type="sldNum" idx="12"/>
          </p:nvPr>
        </p:nvSpPr>
        <p:spPr>
          <a:xfrm>
            <a:off x="4529542" y="2730943"/>
            <a:ext cx="84900" cy="10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75" tIns="1975" rIns="1975" bIns="1975" anchor="t" anchorCtr="0">
            <a:normAutofit lnSpcReduction="20000"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Arial"/>
              <a:buNone/>
              <a:defRPr sz="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Arial"/>
              <a:buNone/>
              <a:defRPr sz="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Arial"/>
              <a:buNone/>
              <a:defRPr sz="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Arial"/>
              <a:buNone/>
              <a:defRPr sz="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Arial"/>
              <a:buNone/>
              <a:defRPr sz="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Arial"/>
              <a:buNone/>
              <a:defRPr sz="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Arial"/>
              <a:buNone/>
              <a:defRPr sz="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Arial"/>
              <a:buNone/>
              <a:defRPr sz="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Arial"/>
              <a:buNone/>
              <a:defRPr sz="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chemeClr val="dk2"/>
              </a:solidFill>
            </a:endParaRPr>
          </a:p>
        </p:txBody>
      </p:sp>
      <p:grpSp>
        <p:nvGrpSpPr>
          <p:cNvPr id="223" name="Google Shape;223;p30"/>
          <p:cNvGrpSpPr/>
          <p:nvPr/>
        </p:nvGrpSpPr>
        <p:grpSpPr>
          <a:xfrm>
            <a:off x="-659068" y="-722037"/>
            <a:ext cx="11848262" cy="6751300"/>
            <a:chOff x="-659068" y="-722037"/>
            <a:chExt cx="11848262" cy="6751300"/>
          </a:xfrm>
        </p:grpSpPr>
        <p:pic>
          <p:nvPicPr>
            <p:cNvPr id="224" name="Google Shape;224;p30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-651900" y="3311000"/>
              <a:ext cx="3547501" cy="27182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5" name="Google Shape;225;p3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815612" y="-404587"/>
              <a:ext cx="2455227" cy="18914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6" name="Google Shape;226;p3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10800000">
              <a:off x="5270006" y="3311009"/>
              <a:ext cx="5919188" cy="19064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7" name="Google Shape;227;p30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-659068" y="-404589"/>
              <a:ext cx="2474680" cy="19064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8" name="Google Shape;228;p30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5952212" y="-722037"/>
              <a:ext cx="3293788" cy="329378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9" name="Google Shape;229;p30"/>
            <p:cNvSpPr/>
            <p:nvPr/>
          </p:nvSpPr>
          <p:spPr>
            <a:xfrm>
              <a:off x="2329800" y="1934188"/>
              <a:ext cx="4484400" cy="1377000"/>
            </a:xfrm>
            <a:prstGeom prst="rect">
              <a:avLst/>
            </a:prstGeom>
            <a:solidFill>
              <a:srgbClr val="FFFFFF">
                <a:alpha val="80450"/>
              </a:srgbClr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51539"/>
              </a:buClr>
              <a:buSzPts val="2000"/>
              <a:buFont typeface="Inter"/>
              <a:buNone/>
              <a:defRPr sz="2000" b="1">
                <a:solidFill>
                  <a:srgbClr val="151539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1539"/>
              </a:buClr>
              <a:buSzPts val="1400"/>
              <a:buFont typeface="Inter"/>
              <a:buChar char="●"/>
              <a:defRPr>
                <a:solidFill>
                  <a:srgbClr val="151539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1539"/>
              </a:buClr>
              <a:buSzPts val="1400"/>
              <a:buFont typeface="Inter"/>
              <a:buChar char="○"/>
              <a:defRPr>
                <a:solidFill>
                  <a:srgbClr val="151539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Char char="■"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Char char="●"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Char char="○"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Char char="■"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Char char="●"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Char char="○"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Char char="■"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3" r:id="rId3"/>
    <p:sldLayoutId id="2147483654" r:id="rId4"/>
    <p:sldLayoutId id="2147483655" r:id="rId5"/>
    <p:sldLayoutId id="2147483662" r:id="rId6"/>
    <p:sldLayoutId id="2147483674" r:id="rId7"/>
    <p:sldLayoutId id="2147483676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1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peppol.eu/poacc/billing/3.0/bis/#id_schemes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1"/>
          <p:cNvSpPr txBox="1">
            <a:spLocks noGrp="1"/>
          </p:cNvSpPr>
          <p:nvPr>
            <p:ph type="ctrTitle"/>
          </p:nvPr>
        </p:nvSpPr>
        <p:spPr>
          <a:xfrm>
            <a:off x="311702" y="744575"/>
            <a:ext cx="69048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Digital Service Providers Australia New Zealand</a:t>
            </a:r>
            <a:endParaRPr sz="3600"/>
          </a:p>
        </p:txBody>
      </p:sp>
      <p:sp>
        <p:nvSpPr>
          <p:cNvPr id="235" name="Google Shape;235;p31"/>
          <p:cNvSpPr txBox="1">
            <a:spLocks noGrp="1"/>
          </p:cNvSpPr>
          <p:nvPr>
            <p:ph type="subTitle" idx="1"/>
          </p:nvPr>
        </p:nvSpPr>
        <p:spPr>
          <a:xfrm>
            <a:off x="311700" y="2797175"/>
            <a:ext cx="58242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Consistent Data Mapping Focus Group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- Meeting 2</a:t>
            </a:r>
            <a:endParaRPr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1">
              <a:spcAft>
                <a:spcPts val="600"/>
              </a:spcAft>
            </a:pPr>
            <a:r>
              <a:rPr lang="en-AU" sz="2200" b="1" dirty="0">
                <a:latin typeface="Inter" panose="020B0604020202020204" charset="0"/>
                <a:ea typeface="Inter" panose="020B0604020202020204" charset="0"/>
              </a:rPr>
              <a:t>Issue 4.2. – Non-Financial Delivery Information</a:t>
            </a:r>
            <a:br>
              <a:rPr lang="en-AU" sz="2200" b="1" dirty="0">
                <a:latin typeface="Inter" panose="020B0604020202020204" charset="0"/>
                <a:ea typeface="Inter" panose="020B0604020202020204" charset="0"/>
              </a:rPr>
            </a:br>
            <a:endParaRPr lang="en-AU" sz="2200" b="1" dirty="0">
              <a:latin typeface="Inter" panose="020B0604020202020204" charset="0"/>
              <a:ea typeface="Inter" panose="020B0604020202020204" charset="0"/>
            </a:endParaRPr>
          </a:p>
        </p:txBody>
      </p:sp>
      <p:sp>
        <p:nvSpPr>
          <p:cNvPr id="246" name="Google Shape;246;p33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7133100" cy="9406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AU" sz="1100" b="0" i="0" u="none" strike="noStrike" baseline="0" dirty="0">
                <a:latin typeface="Inter" panose="020B0604020202020204" charset="0"/>
                <a:ea typeface="Inter" panose="020B0604020202020204" charset="0"/>
              </a:rPr>
              <a:t>Questions related to Non-Financial Delivery details, e.g. Carrier name/contact, tracking number:</a:t>
            </a:r>
          </a:p>
          <a:p>
            <a:pPr lvl="1">
              <a:spcAft>
                <a:spcPts val="600"/>
              </a:spcAft>
            </a:pPr>
            <a:r>
              <a:rPr lang="en-AU" sz="1100" b="0" i="0" u="none" strike="noStrike" baseline="0" dirty="0">
                <a:latin typeface="Inter" panose="020B0604020202020204" charset="0"/>
                <a:ea typeface="Inter" panose="020B0604020202020204" charset="0"/>
              </a:rPr>
              <a:t>Is this required by C4?</a:t>
            </a:r>
          </a:p>
          <a:p>
            <a:pPr lvl="1">
              <a:spcAft>
                <a:spcPts val="600"/>
              </a:spcAft>
            </a:pPr>
            <a:r>
              <a:rPr lang="en-AU" sz="1100" b="0" i="0" u="none" strike="noStrike" baseline="0" dirty="0">
                <a:latin typeface="Inter" panose="020B0604020202020204" charset="0"/>
                <a:ea typeface="Inter" panose="020B0604020202020204" charset="0"/>
              </a:rPr>
              <a:t>Where should this information be mapped?</a:t>
            </a:r>
          </a:p>
        </p:txBody>
      </p:sp>
      <p:sp>
        <p:nvSpPr>
          <p:cNvPr id="247" name="Google Shape;247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DB50E9-5777-43EC-BCCA-9C643D5186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9728" y="2326742"/>
            <a:ext cx="6284543" cy="9540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855912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1">
              <a:spcAft>
                <a:spcPts val="600"/>
              </a:spcAft>
            </a:pPr>
            <a:r>
              <a:rPr lang="en-AU" sz="2200" b="1" dirty="0">
                <a:latin typeface="Inter" panose="020B0604020202020204" charset="0"/>
                <a:ea typeface="Inter" panose="020B0604020202020204" charset="0"/>
              </a:rPr>
              <a:t>Issue 4.3. – Freight/delivery charges</a:t>
            </a:r>
            <a:br>
              <a:rPr lang="en-AU" sz="2200" b="1" dirty="0">
                <a:latin typeface="Inter" panose="020B0604020202020204" charset="0"/>
                <a:ea typeface="Inter" panose="020B0604020202020204" charset="0"/>
              </a:rPr>
            </a:br>
            <a:br>
              <a:rPr lang="en-AU" sz="2200" b="1" dirty="0">
                <a:latin typeface="Inter" panose="020B0604020202020204" charset="0"/>
                <a:ea typeface="Inter" panose="020B0604020202020204" charset="0"/>
              </a:rPr>
            </a:br>
            <a:endParaRPr lang="en-AU" sz="2200" b="1" dirty="0">
              <a:latin typeface="Inter" panose="020B0604020202020204" charset="0"/>
              <a:ea typeface="Inter" panose="020B0604020202020204" charset="0"/>
            </a:endParaRPr>
          </a:p>
        </p:txBody>
      </p:sp>
      <p:sp>
        <p:nvSpPr>
          <p:cNvPr id="246" name="Google Shape;246;p33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7133100" cy="9406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AU" sz="1100" b="0" i="0" u="none" strike="noStrike" baseline="0" dirty="0">
                <a:latin typeface="Inter" panose="020B0604020202020204" charset="0"/>
                <a:ea typeface="Inter" panose="020B0604020202020204" charset="0"/>
              </a:rPr>
              <a:t>What are the potential methods to include freight and delivery charges?</a:t>
            </a:r>
          </a:p>
          <a:p>
            <a:pPr lvl="1">
              <a:spcAft>
                <a:spcPts val="600"/>
              </a:spcAft>
            </a:pPr>
            <a:r>
              <a:rPr lang="en-AU" sz="1000" b="0" i="0" u="none" strike="noStrike" baseline="0" dirty="0">
                <a:latin typeface="Inter" panose="020B0604020202020204" charset="0"/>
                <a:ea typeface="Inter" panose="020B0604020202020204" charset="0"/>
              </a:rPr>
              <a:t>Document level (using </a:t>
            </a:r>
            <a:r>
              <a:rPr lang="en-AU" sz="1000" b="0" i="0" u="none" strike="noStrike" baseline="0" dirty="0" err="1">
                <a:latin typeface="Inter" panose="020B0604020202020204" charset="0"/>
                <a:ea typeface="Inter" panose="020B0604020202020204" charset="0"/>
              </a:rPr>
              <a:t>AllowanceCharge</a:t>
            </a:r>
            <a:r>
              <a:rPr lang="en-AU" sz="1000" b="0" i="0" u="none" strike="noStrike" baseline="0" dirty="0">
                <a:latin typeface="Inter" panose="020B0604020202020204" charset="0"/>
                <a:ea typeface="Inter" panose="020B0604020202020204" charset="0"/>
              </a:rPr>
              <a:t>)</a:t>
            </a:r>
          </a:p>
          <a:p>
            <a:pPr lvl="1">
              <a:spcAft>
                <a:spcPts val="600"/>
              </a:spcAft>
            </a:pPr>
            <a:r>
              <a:rPr lang="en-AU" sz="1000" b="0" i="0" u="none" strike="noStrike" baseline="0" dirty="0">
                <a:latin typeface="Inter" panose="020B0604020202020204" charset="0"/>
                <a:ea typeface="Inter" panose="020B0604020202020204" charset="0"/>
              </a:rPr>
              <a:t>Document level (as a separate line item)</a:t>
            </a:r>
          </a:p>
          <a:p>
            <a:pPr lvl="1">
              <a:spcAft>
                <a:spcPts val="600"/>
              </a:spcAft>
            </a:pPr>
            <a:r>
              <a:rPr lang="en-AU" sz="1000" b="0" i="0" u="none" strike="noStrike" baseline="0" dirty="0">
                <a:latin typeface="Inter" panose="020B0604020202020204" charset="0"/>
                <a:ea typeface="Inter" panose="020B0604020202020204" charset="0"/>
              </a:rPr>
              <a:t>Line level (using </a:t>
            </a:r>
            <a:r>
              <a:rPr lang="en-AU" sz="1000" b="0" i="0" u="none" strike="noStrike" baseline="0" dirty="0" err="1">
                <a:latin typeface="Inter" panose="020B0604020202020204" charset="0"/>
                <a:ea typeface="Inter" panose="020B0604020202020204" charset="0"/>
              </a:rPr>
              <a:t>InvoiceLine</a:t>
            </a:r>
            <a:r>
              <a:rPr lang="en-AU" sz="1000" b="0" i="0" u="none" strike="noStrike" baseline="0" dirty="0">
                <a:latin typeface="Inter" panose="020B0604020202020204" charset="0"/>
                <a:ea typeface="Inter" panose="020B0604020202020204" charset="0"/>
              </a:rPr>
              <a:t>/</a:t>
            </a:r>
            <a:r>
              <a:rPr lang="en-AU" sz="1000" b="0" i="0" u="none" strike="noStrike" baseline="0" dirty="0" err="1">
                <a:latin typeface="Inter" panose="020B0604020202020204" charset="0"/>
                <a:ea typeface="Inter" panose="020B0604020202020204" charset="0"/>
              </a:rPr>
              <a:t>AllowanceCharge</a:t>
            </a:r>
            <a:r>
              <a:rPr lang="en-AU" sz="1000" b="0" i="0" u="none" strike="noStrike" baseline="0" dirty="0">
                <a:latin typeface="Inter" panose="020B0604020202020204" charset="0"/>
                <a:ea typeface="Inter" panose="020B0604020202020204" charset="0"/>
              </a:rPr>
              <a:t>)</a:t>
            </a:r>
          </a:p>
        </p:txBody>
      </p:sp>
      <p:sp>
        <p:nvSpPr>
          <p:cNvPr id="247" name="Google Shape;247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8FD8BE-B22D-4685-80A8-D09A838EF4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9896" y="1400975"/>
            <a:ext cx="4703704" cy="28789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0C80FBD-B668-45E7-A021-47A0F52A2A95}"/>
              </a:ext>
            </a:extLst>
          </p:cNvPr>
          <p:cNvSpPr/>
          <p:nvPr/>
        </p:nvSpPr>
        <p:spPr>
          <a:xfrm>
            <a:off x="5500800" y="2571750"/>
            <a:ext cx="3331500" cy="236250"/>
          </a:xfrm>
          <a:prstGeom prst="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30526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1">
              <a:spcAft>
                <a:spcPts val="600"/>
              </a:spcAft>
            </a:pPr>
            <a:r>
              <a:rPr lang="en-AU" sz="2200" b="1" dirty="0">
                <a:latin typeface="Inter" panose="020B0604020202020204" charset="0"/>
                <a:ea typeface="Inter" panose="020B0604020202020204" charset="0"/>
              </a:rPr>
              <a:t>Issue 4.4. – Calculated Quantities</a:t>
            </a:r>
            <a:br>
              <a:rPr lang="en-AU" sz="2200" b="1" dirty="0">
                <a:latin typeface="Inter" panose="020B0604020202020204" charset="0"/>
                <a:ea typeface="Inter" panose="020B0604020202020204" charset="0"/>
              </a:rPr>
            </a:br>
            <a:br>
              <a:rPr lang="en-AU" sz="2200" b="1" dirty="0">
                <a:latin typeface="Inter" panose="020B0604020202020204" charset="0"/>
                <a:ea typeface="Inter" panose="020B0604020202020204" charset="0"/>
              </a:rPr>
            </a:br>
            <a:endParaRPr lang="en-AU" sz="2200" b="1" dirty="0">
              <a:latin typeface="Inter" panose="020B0604020202020204" charset="0"/>
              <a:ea typeface="Inter" panose="020B0604020202020204" charset="0"/>
            </a:endParaRPr>
          </a:p>
        </p:txBody>
      </p:sp>
      <p:sp>
        <p:nvSpPr>
          <p:cNvPr id="246" name="Google Shape;246;p33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7133100" cy="9406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AU" sz="1100" b="0" i="0" u="none" strike="noStrike" baseline="0" dirty="0">
                <a:latin typeface="Inter" panose="020B0604020202020204" charset="0"/>
                <a:ea typeface="Inter" panose="020B0604020202020204" charset="0"/>
              </a:rPr>
              <a:t>How do we include calculated quantity information?</a:t>
            </a:r>
          </a:p>
        </p:txBody>
      </p:sp>
      <p:sp>
        <p:nvSpPr>
          <p:cNvPr id="247" name="Google Shape;247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BC0B58-A5BC-4A63-BDC6-C0E36E6FD4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79" y="1736066"/>
            <a:ext cx="5273483" cy="18457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0C80FBD-B668-45E7-A021-47A0F52A2A95}"/>
              </a:ext>
            </a:extLst>
          </p:cNvPr>
          <p:cNvSpPr/>
          <p:nvPr/>
        </p:nvSpPr>
        <p:spPr>
          <a:xfrm>
            <a:off x="2028825" y="2235994"/>
            <a:ext cx="1414464" cy="1257300"/>
          </a:xfrm>
          <a:prstGeom prst="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161F52A-9B9D-4051-87E2-FA80226ED5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5183" y="1736066"/>
            <a:ext cx="3429000" cy="8477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206125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1">
              <a:spcAft>
                <a:spcPts val="600"/>
              </a:spcAft>
            </a:pPr>
            <a:r>
              <a:rPr lang="en-AU" sz="2200" b="1" dirty="0">
                <a:latin typeface="Inter" panose="020B0604020202020204" charset="0"/>
                <a:ea typeface="Inter" panose="020B0604020202020204" charset="0"/>
              </a:rPr>
              <a:t>Issue 4.5. – Asset/equipment identifiers</a:t>
            </a:r>
            <a:br>
              <a:rPr lang="en-AU" sz="2200" b="1" dirty="0">
                <a:latin typeface="Inter" panose="020B0604020202020204" charset="0"/>
                <a:ea typeface="Inter" panose="020B0604020202020204" charset="0"/>
              </a:rPr>
            </a:br>
            <a:br>
              <a:rPr lang="en-AU" sz="2200" b="1" dirty="0">
                <a:latin typeface="Inter" panose="020B0604020202020204" charset="0"/>
                <a:ea typeface="Inter" panose="020B0604020202020204" charset="0"/>
              </a:rPr>
            </a:br>
            <a:endParaRPr lang="en-AU" sz="2200" b="1" dirty="0">
              <a:latin typeface="Inter" panose="020B0604020202020204" charset="0"/>
              <a:ea typeface="Inter" panose="020B0604020202020204" charset="0"/>
            </a:endParaRPr>
          </a:p>
        </p:txBody>
      </p:sp>
      <p:sp>
        <p:nvSpPr>
          <p:cNvPr id="246" name="Google Shape;246;p33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7133100" cy="9406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AU" sz="1100" b="0" i="0" u="none" strike="noStrike" baseline="0" dirty="0">
                <a:latin typeface="Inter" panose="020B0604020202020204" charset="0"/>
                <a:ea typeface="Inter" panose="020B0604020202020204" charset="0"/>
              </a:rPr>
              <a:t>Where do we put serial and asset numbers for equipment?</a:t>
            </a:r>
          </a:p>
        </p:txBody>
      </p:sp>
      <p:sp>
        <p:nvSpPr>
          <p:cNvPr id="247" name="Google Shape;247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AC84955-731C-4947-A5B6-29940E46D0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513" y="1815957"/>
            <a:ext cx="3093244" cy="15115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77C8176-6963-403D-9FCA-D160728D18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2663" y="2141849"/>
            <a:ext cx="4589637" cy="859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438677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1">
              <a:spcAft>
                <a:spcPts val="600"/>
              </a:spcAft>
            </a:pPr>
            <a:r>
              <a:rPr lang="en-AU" sz="2200" b="1" dirty="0">
                <a:latin typeface="Inter" panose="020B0604020202020204" charset="0"/>
                <a:ea typeface="Inter" panose="020B0604020202020204" charset="0"/>
              </a:rPr>
              <a:t>Issue 4.6. – Additional data supporting payment of this invoice (e.g. Timesheets, usage)</a:t>
            </a:r>
            <a:br>
              <a:rPr lang="en-AU" sz="2200" b="1" dirty="0">
                <a:latin typeface="Inter" panose="020B0604020202020204" charset="0"/>
                <a:ea typeface="Inter" panose="020B0604020202020204" charset="0"/>
              </a:rPr>
            </a:br>
            <a:br>
              <a:rPr lang="en-AU" sz="2200" b="1" dirty="0">
                <a:latin typeface="Inter" panose="020B0604020202020204" charset="0"/>
                <a:ea typeface="Inter" panose="020B0604020202020204" charset="0"/>
              </a:rPr>
            </a:br>
            <a:br>
              <a:rPr lang="en-AU" sz="2200" b="1" dirty="0">
                <a:latin typeface="Inter" panose="020B0604020202020204" charset="0"/>
                <a:ea typeface="Inter" panose="020B0604020202020204" charset="0"/>
              </a:rPr>
            </a:br>
            <a:endParaRPr lang="en-AU" sz="2200" b="1" dirty="0">
              <a:latin typeface="Inter" panose="020B0604020202020204" charset="0"/>
              <a:ea typeface="Inter" panose="020B0604020202020204" charset="0"/>
            </a:endParaRPr>
          </a:p>
        </p:txBody>
      </p:sp>
      <p:sp>
        <p:nvSpPr>
          <p:cNvPr id="246" name="Google Shape;246;p33"/>
          <p:cNvSpPr txBox="1">
            <a:spLocks noGrp="1"/>
          </p:cNvSpPr>
          <p:nvPr>
            <p:ph type="body" idx="1"/>
          </p:nvPr>
        </p:nvSpPr>
        <p:spPr>
          <a:xfrm>
            <a:off x="311700" y="1367771"/>
            <a:ext cx="7133100" cy="9406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AU" sz="1100" b="0" i="0" u="none" strike="noStrike" baseline="0" dirty="0">
                <a:latin typeface="Inter" panose="020B0604020202020204" charset="0"/>
                <a:ea typeface="Inter" panose="020B0604020202020204" charset="0"/>
              </a:rPr>
              <a:t>Where do we put timesheet data?</a:t>
            </a:r>
          </a:p>
        </p:txBody>
      </p:sp>
      <p:sp>
        <p:nvSpPr>
          <p:cNvPr id="247" name="Google Shape;247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69E436-9836-41A6-8D4F-770094B39B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8544" y="1778793"/>
            <a:ext cx="2266950" cy="27717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001130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1">
              <a:spcAft>
                <a:spcPts val="600"/>
              </a:spcAft>
            </a:pPr>
            <a:r>
              <a:rPr lang="en-AU" sz="2200" b="1" dirty="0">
                <a:latin typeface="Inter" panose="020B0604020202020204" charset="0"/>
                <a:ea typeface="Inter" panose="020B0604020202020204" charset="0"/>
              </a:rPr>
              <a:t>Issue 4.7. – Additional data influencing customer purchasing decisions (e.g. trend data)</a:t>
            </a:r>
            <a:br>
              <a:rPr lang="en-AU" sz="2200" b="1" dirty="0">
                <a:latin typeface="Inter" panose="020B0604020202020204" charset="0"/>
                <a:ea typeface="Inter" panose="020B0604020202020204" charset="0"/>
              </a:rPr>
            </a:br>
            <a:br>
              <a:rPr lang="en-AU" sz="2200" b="1" dirty="0">
                <a:latin typeface="Inter" panose="020B0604020202020204" charset="0"/>
                <a:ea typeface="Inter" panose="020B0604020202020204" charset="0"/>
              </a:rPr>
            </a:br>
            <a:endParaRPr lang="en-AU" sz="2200" b="1" dirty="0">
              <a:latin typeface="Inter" panose="020B0604020202020204" charset="0"/>
              <a:ea typeface="Inter" panose="020B0604020202020204" charset="0"/>
            </a:endParaRPr>
          </a:p>
        </p:txBody>
      </p:sp>
      <p:sp>
        <p:nvSpPr>
          <p:cNvPr id="246" name="Google Shape;246;p33"/>
          <p:cNvSpPr txBox="1">
            <a:spLocks noGrp="1"/>
          </p:cNvSpPr>
          <p:nvPr>
            <p:ph type="body" idx="1"/>
          </p:nvPr>
        </p:nvSpPr>
        <p:spPr>
          <a:xfrm>
            <a:off x="311700" y="1367771"/>
            <a:ext cx="7133100" cy="9406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AU" sz="1100" b="0" i="0" u="none" strike="noStrike" baseline="0" dirty="0">
                <a:latin typeface="Inter" panose="020B0604020202020204" charset="0"/>
                <a:ea typeface="Inter" panose="020B0604020202020204" charset="0"/>
              </a:rPr>
              <a:t>Where do we put other data not directly related to the invoice period?</a:t>
            </a:r>
          </a:p>
        </p:txBody>
      </p:sp>
      <p:sp>
        <p:nvSpPr>
          <p:cNvPr id="247" name="Google Shape;247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9013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5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2"/>
          <p:cNvSpPr txBox="1"/>
          <p:nvPr/>
        </p:nvSpPr>
        <p:spPr>
          <a:xfrm>
            <a:off x="1815600" y="2190975"/>
            <a:ext cx="5512800" cy="7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800"/>
              <a:buFont typeface="Arial"/>
              <a:buNone/>
            </a:pPr>
            <a:r>
              <a:rPr lang="en" sz="3900">
                <a:solidFill>
                  <a:srgbClr val="1F2326"/>
                </a:solidFill>
                <a:latin typeface="Inter"/>
                <a:ea typeface="Inter"/>
                <a:cs typeface="Inter"/>
                <a:sym typeface="Inter"/>
              </a:rPr>
              <a:t>Acknowledgement</a:t>
            </a:r>
            <a:endParaRPr sz="3900">
              <a:solidFill>
                <a:srgbClr val="1F2326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800"/>
              <a:buFont typeface="Arial"/>
              <a:buNone/>
            </a:pPr>
            <a:r>
              <a:rPr lang="en" sz="3900">
                <a:solidFill>
                  <a:srgbClr val="1F2326"/>
                </a:solidFill>
                <a:latin typeface="Inter"/>
                <a:ea typeface="Inter"/>
                <a:cs typeface="Inter"/>
                <a:sym typeface="Inter"/>
              </a:rPr>
              <a:t>of Country</a:t>
            </a:r>
            <a:endParaRPr sz="3900">
              <a:solidFill>
                <a:srgbClr val="1F2326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020" b="1" dirty="0"/>
              <a:t>Today’s Agenda</a:t>
            </a:r>
            <a:endParaRPr sz="2020" b="1" dirty="0"/>
          </a:p>
        </p:txBody>
      </p:sp>
      <p:sp>
        <p:nvSpPr>
          <p:cNvPr id="246" name="Google Shape;246;p33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" sz="1400" dirty="0">
                <a:solidFill>
                  <a:srgbClr val="151539"/>
                </a:solidFill>
              </a:rPr>
              <a:t>Acknowledgement of Country 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" sz="1400" dirty="0">
                <a:solidFill>
                  <a:srgbClr val="151539"/>
                </a:solidFill>
              </a:rPr>
              <a:t>I</a:t>
            </a:r>
            <a:r>
              <a:rPr lang="en-AU" sz="1400" dirty="0">
                <a:solidFill>
                  <a:srgbClr val="151539"/>
                </a:solidFill>
              </a:rPr>
              <a:t>n</a:t>
            </a:r>
            <a:r>
              <a:rPr lang="en" sz="1400" dirty="0">
                <a:solidFill>
                  <a:srgbClr val="151539"/>
                </a:solidFill>
              </a:rPr>
              <a:t>troduction (5 mins)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" dirty="0"/>
              <a:t>Introduction of Attendees (20 mins)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" sz="1400" dirty="0">
                <a:solidFill>
                  <a:srgbClr val="151539"/>
                </a:solidFill>
              </a:rPr>
              <a:t>Review of the sample invoices / issues (30 mins)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" dirty="0"/>
              <a:t>Meeting close (5 mins)</a:t>
            </a:r>
            <a:endParaRPr sz="1400" dirty="0">
              <a:solidFill>
                <a:srgbClr val="151539"/>
              </a:solidFill>
            </a:endParaRPr>
          </a:p>
        </p:txBody>
      </p:sp>
      <p:sp>
        <p:nvSpPr>
          <p:cNvPr id="247" name="Google Shape;247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3"/>
          <p:cNvSpPr txBox="1">
            <a:spLocks noGrp="1"/>
          </p:cNvSpPr>
          <p:nvPr>
            <p:ph type="sldNum" idx="12"/>
          </p:nvPr>
        </p:nvSpPr>
        <p:spPr>
          <a:xfrm>
            <a:off x="8720678" y="4781301"/>
            <a:ext cx="423322" cy="30366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2500" lnSpcReduction="2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FDAA94C-24E8-4685-9188-BC41DD42B4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646" y="613343"/>
            <a:ext cx="7410994" cy="25425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48AC0E3-4B8C-45FB-B221-526795B2C0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4375" y="700426"/>
            <a:ext cx="5577535" cy="18885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3477F96-ADBB-445F-A768-2CDBD41035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2063" y="1289775"/>
            <a:ext cx="6202160" cy="4629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63CFD0D-C8AC-4BD0-BF0E-5330CDCFE5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95065" y="2152311"/>
            <a:ext cx="1995127" cy="144031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E3539FA-D2E9-4628-912F-AAB09C305D27}"/>
              </a:ext>
            </a:extLst>
          </p:cNvPr>
          <p:cNvSpPr txBox="1"/>
          <p:nvPr/>
        </p:nvSpPr>
        <p:spPr>
          <a:xfrm>
            <a:off x="3137732" y="3555513"/>
            <a:ext cx="2728566" cy="1446550"/>
          </a:xfrm>
          <a:prstGeom prst="rect">
            <a:avLst/>
          </a:prstGeom>
          <a:solidFill>
            <a:srgbClr val="70AD47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marL="285750" marR="0" indent="-285750" algn="l" rtl="0">
              <a:buFont typeface="Arial" panose="020B0604020202020204" pitchFamily="34" charset="0"/>
              <a:buChar char="•"/>
            </a:pPr>
            <a:r>
              <a:rPr lang="en-AU" sz="11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A-NZ </a:t>
            </a:r>
            <a:r>
              <a:rPr lang="en-AU" sz="11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Peppol</a:t>
            </a:r>
            <a:r>
              <a:rPr lang="en-AU" sz="11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Guidance Notes</a:t>
            </a:r>
          </a:p>
          <a:p>
            <a:pPr marL="285750" marR="0" indent="-285750" algn="l" rtl="0">
              <a:buFont typeface="Arial" panose="020B0604020202020204" pitchFamily="34" charset="0"/>
              <a:buChar char="•"/>
            </a:pPr>
            <a:r>
              <a:rPr lang="en-AU" sz="11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A-NZ </a:t>
            </a:r>
            <a:r>
              <a:rPr lang="en-AU" sz="11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Peppol</a:t>
            </a:r>
            <a:r>
              <a:rPr lang="en-AU" sz="11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BIS3.0 Specifications</a:t>
            </a:r>
          </a:p>
          <a:p>
            <a:pPr marL="285750" marR="0" indent="-285750" algn="l" rtl="0">
              <a:buFont typeface="Arial" panose="020B0604020202020204" pitchFamily="34" charset="0"/>
              <a:buChar char="•"/>
            </a:pPr>
            <a:r>
              <a:rPr lang="en-AU" sz="11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Peppol</a:t>
            </a:r>
            <a:r>
              <a:rPr lang="en-AU" sz="11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BIS 3.0 Specifications</a:t>
            </a:r>
          </a:p>
          <a:p>
            <a:pPr marL="285750" marR="0" indent="-285750" algn="l" rtl="0">
              <a:buFont typeface="Arial" panose="020B0604020202020204" pitchFamily="34" charset="0"/>
              <a:buChar char="•"/>
            </a:pPr>
            <a:r>
              <a:rPr lang="en-AU" sz="11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Peppol</a:t>
            </a:r>
            <a:r>
              <a:rPr lang="en-AU" sz="11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Code Lists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1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European Norm (EN16931)</a:t>
            </a:r>
          </a:p>
          <a:p>
            <a:pPr marL="285750" marR="0" indent="-285750" algn="l" rtl="0">
              <a:buFont typeface="Arial" panose="020B0604020202020204" pitchFamily="34" charset="0"/>
              <a:buChar char="•"/>
            </a:pPr>
            <a:r>
              <a:rPr lang="en-AU" sz="11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ISO or UNECE Code Lists (and others)</a:t>
            </a:r>
          </a:p>
          <a:p>
            <a:pPr marL="285750" marR="0" indent="-285750" algn="l" rtl="0">
              <a:buFont typeface="Arial" panose="020B0604020202020204" pitchFamily="34" charset="0"/>
              <a:buChar char="•"/>
            </a:pPr>
            <a:r>
              <a:rPr lang="en-AU" sz="11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ISO/OASIS Universal Business Language Version 2.1  (UBL 2.1)</a:t>
            </a:r>
            <a:endParaRPr lang="en-AU" sz="11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F5A3484-DCBC-481C-926D-F6AB64A9D7D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1092" y="2221353"/>
            <a:ext cx="6643072" cy="127864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F9062A4-EDE9-46C2-8844-3665BB136A31}"/>
              </a:ext>
            </a:extLst>
          </p:cNvPr>
          <p:cNvSpPr txBox="1"/>
          <p:nvPr/>
        </p:nvSpPr>
        <p:spPr>
          <a:xfrm>
            <a:off x="6023223" y="3556313"/>
            <a:ext cx="2010122" cy="769441"/>
          </a:xfrm>
          <a:prstGeom prst="rect">
            <a:avLst/>
          </a:prstGeom>
          <a:solidFill>
            <a:srgbClr val="FFC000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marL="285750" marR="0" indent="-285750" algn="l" rtl="0">
              <a:buFont typeface="Arial" panose="020B0604020202020204" pitchFamily="34" charset="0"/>
              <a:buChar char="•"/>
            </a:pPr>
            <a:r>
              <a:rPr lang="en-AU" sz="11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A-NZ Industry Practice Statements </a:t>
            </a:r>
          </a:p>
          <a:p>
            <a:pPr marL="285750" marR="0" indent="-285750" algn="l" rtl="0">
              <a:buFont typeface="Arial" panose="020B0604020202020204" pitchFamily="34" charset="0"/>
              <a:buChar char="•"/>
            </a:pPr>
            <a:r>
              <a:rPr lang="en-AU" sz="11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A-NZ </a:t>
            </a:r>
            <a:r>
              <a:rPr lang="en-AU" sz="11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Peppol</a:t>
            </a:r>
            <a:r>
              <a:rPr lang="en-AU" sz="11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Ready Provider</a:t>
            </a:r>
            <a:endParaRPr lang="en-AU" sz="11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CA368BF-00D8-4BA8-BFFB-4E66BC43EA2A}"/>
              </a:ext>
            </a:extLst>
          </p:cNvPr>
          <p:cNvSpPr txBox="1"/>
          <p:nvPr/>
        </p:nvSpPr>
        <p:spPr>
          <a:xfrm>
            <a:off x="951771" y="3554664"/>
            <a:ext cx="2010122" cy="769441"/>
          </a:xfrm>
          <a:prstGeom prst="rect">
            <a:avLst/>
          </a:prstGeom>
          <a:solidFill>
            <a:srgbClr val="FFC000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marL="285750" marR="0" indent="-285750" algn="l" rtl="0">
              <a:buFont typeface="Arial" panose="020B0604020202020204" pitchFamily="34" charset="0"/>
              <a:buChar char="•"/>
            </a:pPr>
            <a:r>
              <a:rPr lang="en-AU" sz="11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A-NZ Industry Practice Statements </a:t>
            </a:r>
          </a:p>
          <a:p>
            <a:pPr marL="285750" marR="0" indent="-285750" algn="l" rtl="0">
              <a:buFont typeface="Arial" panose="020B0604020202020204" pitchFamily="34" charset="0"/>
              <a:buChar char="•"/>
            </a:pPr>
            <a:r>
              <a:rPr lang="en-AU" sz="11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A-NZ </a:t>
            </a:r>
            <a:r>
              <a:rPr lang="en-AU" sz="11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Peppol</a:t>
            </a:r>
            <a:r>
              <a:rPr lang="en-AU" sz="11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Ready Provider</a:t>
            </a:r>
            <a:endParaRPr lang="en-AU" sz="11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384B6C1-2D94-4E82-8504-489E6768008C}"/>
              </a:ext>
            </a:extLst>
          </p:cNvPr>
          <p:cNvSpPr txBox="1"/>
          <p:nvPr/>
        </p:nvSpPr>
        <p:spPr>
          <a:xfrm>
            <a:off x="948875" y="275233"/>
            <a:ext cx="9573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rgbClr val="002060"/>
                </a:solidFill>
              </a:rPr>
              <a:t>Supplier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A2C20EF-77D1-411B-B6AA-5F5E0170E7FF}"/>
              </a:ext>
            </a:extLst>
          </p:cNvPr>
          <p:cNvSpPr txBox="1"/>
          <p:nvPr/>
        </p:nvSpPr>
        <p:spPr>
          <a:xfrm>
            <a:off x="7210282" y="282790"/>
            <a:ext cx="7284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rgbClr val="002060"/>
                </a:solidFill>
              </a:rPr>
              <a:t>Buyer</a:t>
            </a:r>
          </a:p>
        </p:txBody>
      </p:sp>
    </p:spTree>
    <p:extLst>
      <p:ext uri="{BB962C8B-B14F-4D97-AF65-F5344CB8AC3E}">
        <p14:creationId xmlns:p14="http://schemas.microsoft.com/office/powerpoint/2010/main" val="656277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AU" sz="2200" dirty="0"/>
              <a:t>Consistent Data Mapping Issues</a:t>
            </a:r>
            <a:endParaRPr sz="2200" b="1" dirty="0"/>
          </a:p>
        </p:txBody>
      </p:sp>
      <p:sp>
        <p:nvSpPr>
          <p:cNvPr id="246" name="Google Shape;246;p33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>
              <a:spcAft>
                <a:spcPts val="600"/>
              </a:spcAft>
            </a:pPr>
            <a:r>
              <a:rPr lang="en-AU" dirty="0"/>
              <a:t>Issue 1. – Base Quantity is greater that invoiced Quantity</a:t>
            </a:r>
          </a:p>
          <a:p>
            <a:pPr>
              <a:spcAft>
                <a:spcPts val="600"/>
              </a:spcAft>
            </a:pPr>
            <a:r>
              <a:rPr lang="en-AU" dirty="0"/>
              <a:t>Issue 2. – Incorrect approach to GST </a:t>
            </a:r>
          </a:p>
          <a:p>
            <a:pPr>
              <a:spcAft>
                <a:spcPts val="600"/>
              </a:spcAft>
            </a:pPr>
            <a:r>
              <a:rPr lang="en-AU" dirty="0"/>
              <a:t>Issue 3. – Attachment File Name</a:t>
            </a:r>
          </a:p>
          <a:p>
            <a:pPr>
              <a:spcAft>
                <a:spcPts val="600"/>
              </a:spcAft>
            </a:pPr>
            <a:r>
              <a:rPr lang="en-AU" dirty="0"/>
              <a:t>Issue 4. – Various data elements:</a:t>
            </a:r>
          </a:p>
          <a:p>
            <a:pPr lvl="1">
              <a:spcAft>
                <a:spcPts val="600"/>
              </a:spcAft>
            </a:pPr>
            <a:r>
              <a:rPr lang="en-AU" dirty="0"/>
              <a:t>Issue 4.1. – Organisational specific customer identifiers</a:t>
            </a:r>
          </a:p>
          <a:p>
            <a:pPr lvl="1">
              <a:spcAft>
                <a:spcPts val="600"/>
              </a:spcAft>
            </a:pPr>
            <a:r>
              <a:rPr lang="en-AU" dirty="0"/>
              <a:t>Issue 4.2. – Non-Financial Delivery Information</a:t>
            </a:r>
          </a:p>
          <a:p>
            <a:pPr lvl="1">
              <a:spcAft>
                <a:spcPts val="600"/>
              </a:spcAft>
            </a:pPr>
            <a:r>
              <a:rPr lang="en-AU" dirty="0"/>
              <a:t>Issue 4.3. – Freight/delivery charges</a:t>
            </a:r>
          </a:p>
          <a:p>
            <a:pPr lvl="1">
              <a:spcAft>
                <a:spcPts val="600"/>
              </a:spcAft>
            </a:pPr>
            <a:r>
              <a:rPr lang="en-AU" dirty="0"/>
              <a:t>Issue 4.4. – Calculated Quantities</a:t>
            </a:r>
          </a:p>
          <a:p>
            <a:pPr lvl="1">
              <a:spcAft>
                <a:spcPts val="600"/>
              </a:spcAft>
            </a:pPr>
            <a:r>
              <a:rPr lang="en-AU" dirty="0"/>
              <a:t>Issue 4.5. – Asset/equipment identifiers</a:t>
            </a:r>
          </a:p>
          <a:p>
            <a:pPr lvl="1">
              <a:spcAft>
                <a:spcPts val="600"/>
              </a:spcAft>
            </a:pPr>
            <a:r>
              <a:rPr lang="en-AU" dirty="0"/>
              <a:t>Issue 4.6. – Additional data supporting payment of this invoice (e.g. Timesheets, usage)</a:t>
            </a:r>
          </a:p>
          <a:p>
            <a:pPr lvl="1">
              <a:spcAft>
                <a:spcPts val="600"/>
              </a:spcAft>
            </a:pPr>
            <a:r>
              <a:rPr lang="en-AU" dirty="0"/>
              <a:t>Issue 4.7. – Additional data influencing customer purchasing decisions (e.g. trend data)</a:t>
            </a:r>
          </a:p>
        </p:txBody>
      </p:sp>
      <p:sp>
        <p:nvSpPr>
          <p:cNvPr id="247" name="Google Shape;247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0339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AU" sz="2400" dirty="0"/>
              <a:t>Issue 1. – Base Quantity is greater that invoiced Quantity</a:t>
            </a:r>
            <a:endParaRPr sz="2020" b="1" dirty="0"/>
          </a:p>
        </p:txBody>
      </p:sp>
      <p:sp>
        <p:nvSpPr>
          <p:cNvPr id="246" name="Google Shape;246;p33"/>
          <p:cNvSpPr txBox="1">
            <a:spLocks noGrp="1"/>
          </p:cNvSpPr>
          <p:nvPr>
            <p:ph type="body" idx="1"/>
          </p:nvPr>
        </p:nvSpPr>
        <p:spPr>
          <a:xfrm>
            <a:off x="311701" y="1017725"/>
            <a:ext cx="3360188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AU" sz="1200" dirty="0"/>
              <a:t>The price is specified in blocks/units of 10, but the invoice is only for 1. </a:t>
            </a:r>
          </a:p>
          <a:p>
            <a:pPr algn="l">
              <a:spcAft>
                <a:spcPts val="600"/>
              </a:spcAft>
            </a:pPr>
            <a:r>
              <a:rPr lang="en-AU" sz="1200" dirty="0"/>
              <a:t>Has caused real issues in C4 processing, because of an (incorrect) assumption this cannot happen. Noting that some</a:t>
            </a:r>
          </a:p>
          <a:p>
            <a:pPr algn="l">
              <a:spcAft>
                <a:spcPts val="600"/>
              </a:spcAft>
            </a:pPr>
            <a:r>
              <a:rPr lang="en-AU" sz="1200" dirty="0"/>
              <a:t>Software cannot present this so it will be changed to a Qty of 1 for the price, anyway. </a:t>
            </a:r>
          </a:p>
          <a:p>
            <a:pPr algn="l">
              <a:spcAft>
                <a:spcPts val="600"/>
              </a:spcAft>
            </a:pPr>
            <a:r>
              <a:rPr lang="en-AU" sz="1200" dirty="0"/>
              <a:t>A real life example might be pricing by dozen eggs, but only a single egg is purchased.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lang="en-AU" sz="1200" dirty="0">
              <a:solidFill>
                <a:srgbClr val="151539"/>
              </a:solidFill>
            </a:endParaRPr>
          </a:p>
        </p:txBody>
      </p:sp>
      <p:sp>
        <p:nvSpPr>
          <p:cNvPr id="247" name="Google Shape;247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C023A1-2983-497A-BB5A-6A99E08C1DC6}"/>
              </a:ext>
            </a:extLst>
          </p:cNvPr>
          <p:cNvSpPr txBox="1"/>
          <p:nvPr/>
        </p:nvSpPr>
        <p:spPr>
          <a:xfrm>
            <a:off x="3671889" y="1101533"/>
            <a:ext cx="5472111" cy="330435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36000" tIns="36000" rIns="36000" bIns="36000">
            <a:spAutoFit/>
          </a:bodyPr>
          <a:lstStyle/>
          <a:p>
            <a:pPr algn="l"/>
            <a:r>
              <a:rPr lang="en-AU" sz="1000" b="0" i="0" u="none" strike="noStrike" baseline="0" dirty="0">
                <a:solidFill>
                  <a:srgbClr val="222222"/>
                </a:solidFill>
                <a:latin typeface="CourierNew"/>
              </a:rPr>
              <a:t>&lt;</a:t>
            </a:r>
            <a:r>
              <a:rPr lang="en-AU" sz="1000" b="0" i="0" u="none" strike="noStrike" baseline="0" dirty="0" err="1">
                <a:solidFill>
                  <a:srgbClr val="222222"/>
                </a:solidFill>
                <a:latin typeface="CourierNew"/>
              </a:rPr>
              <a:t>cac:InvoiceLine</a:t>
            </a:r>
            <a:r>
              <a:rPr lang="en-AU" sz="1000" b="0" i="0" u="none" strike="noStrike" baseline="0" dirty="0">
                <a:solidFill>
                  <a:srgbClr val="222222"/>
                </a:solidFill>
                <a:latin typeface="CourierNew"/>
              </a:rPr>
              <a:t>&gt;</a:t>
            </a:r>
          </a:p>
          <a:p>
            <a:pPr algn="l"/>
            <a:r>
              <a:rPr lang="en-AU" sz="1000" b="0" i="0" u="none" strike="noStrike" baseline="0" dirty="0">
                <a:solidFill>
                  <a:srgbClr val="222222"/>
                </a:solidFill>
                <a:latin typeface="CourierNew"/>
              </a:rPr>
              <a:t>  &lt;</a:t>
            </a:r>
            <a:r>
              <a:rPr lang="en-AU" sz="1000" b="0" i="0" u="none" strike="noStrike" baseline="0" dirty="0" err="1">
                <a:solidFill>
                  <a:srgbClr val="222222"/>
                </a:solidFill>
                <a:latin typeface="CourierNew"/>
              </a:rPr>
              <a:t>cbc:ID</a:t>
            </a:r>
            <a:r>
              <a:rPr lang="en-AU" sz="1000" b="0" i="0" u="none" strike="noStrike" baseline="0" dirty="0">
                <a:solidFill>
                  <a:srgbClr val="222222"/>
                </a:solidFill>
                <a:latin typeface="CourierNew"/>
              </a:rPr>
              <a:t>&gt;111&lt;/</a:t>
            </a:r>
            <a:r>
              <a:rPr lang="en-AU" sz="1000" b="0" i="0" u="none" strike="noStrike" baseline="0" dirty="0" err="1">
                <a:solidFill>
                  <a:srgbClr val="222222"/>
                </a:solidFill>
                <a:latin typeface="CourierNew"/>
              </a:rPr>
              <a:t>cbc:ID</a:t>
            </a:r>
            <a:r>
              <a:rPr lang="en-AU" sz="1000" b="0" i="0" u="none" strike="noStrike" baseline="0" dirty="0">
                <a:solidFill>
                  <a:srgbClr val="222222"/>
                </a:solidFill>
                <a:latin typeface="CourierNew"/>
              </a:rPr>
              <a:t>&gt;</a:t>
            </a:r>
          </a:p>
          <a:p>
            <a:pPr algn="l"/>
            <a:r>
              <a:rPr lang="en-AU" sz="1000" b="0" i="0" u="none" strike="noStrike" baseline="0" dirty="0">
                <a:solidFill>
                  <a:srgbClr val="222222"/>
                </a:solidFill>
                <a:latin typeface="CourierNew"/>
              </a:rPr>
              <a:t>  </a:t>
            </a:r>
            <a:r>
              <a:rPr lang="en-AU" sz="1000" i="0" u="none" strike="noStrike" baseline="0" dirty="0">
                <a:solidFill>
                  <a:srgbClr val="222222"/>
                </a:solidFill>
                <a:latin typeface="CourierNew"/>
              </a:rPr>
              <a:t>&lt;</a:t>
            </a:r>
            <a:r>
              <a:rPr lang="en-AU" sz="1000" i="0" u="none" strike="noStrike" baseline="0" dirty="0" err="1">
                <a:solidFill>
                  <a:srgbClr val="222222"/>
                </a:solidFill>
                <a:latin typeface="CourierNew"/>
              </a:rPr>
              <a:t>cbc:InvoicedQuantity</a:t>
            </a:r>
            <a:r>
              <a:rPr lang="en-AU" sz="1000" i="0" u="none" strike="noStrike" baseline="0" dirty="0">
                <a:solidFill>
                  <a:srgbClr val="222222"/>
                </a:solidFill>
                <a:latin typeface="CourierNew"/>
              </a:rPr>
              <a:t> </a:t>
            </a:r>
            <a:r>
              <a:rPr lang="en-AU" sz="1000" i="0" u="none" strike="noStrike" baseline="0" dirty="0" err="1">
                <a:solidFill>
                  <a:srgbClr val="222222"/>
                </a:solidFill>
                <a:latin typeface="CourierNew"/>
              </a:rPr>
              <a:t>unitCode</a:t>
            </a:r>
            <a:r>
              <a:rPr lang="en-AU" sz="1000" i="0" u="none" strike="noStrike" baseline="0" dirty="0">
                <a:solidFill>
                  <a:srgbClr val="222222"/>
                </a:solidFill>
                <a:latin typeface="CourierNew"/>
              </a:rPr>
              <a:t>="EA"&gt;1&lt;/</a:t>
            </a:r>
            <a:r>
              <a:rPr lang="en-AU" sz="1000" i="0" u="none" strike="noStrike" baseline="0" dirty="0" err="1">
                <a:solidFill>
                  <a:srgbClr val="222222"/>
                </a:solidFill>
                <a:latin typeface="CourierNew"/>
              </a:rPr>
              <a:t>cbc:InvoicedQuantity</a:t>
            </a:r>
            <a:r>
              <a:rPr lang="en-AU" sz="1000" i="0" u="none" strike="noStrike" baseline="0" dirty="0">
                <a:solidFill>
                  <a:srgbClr val="222222"/>
                </a:solidFill>
                <a:latin typeface="CourierNew"/>
              </a:rPr>
              <a:t>&gt;</a:t>
            </a:r>
          </a:p>
          <a:p>
            <a:pPr algn="l"/>
            <a:r>
              <a:rPr lang="en-AU" sz="1000" b="0" i="0" u="none" strike="noStrike" baseline="0" dirty="0">
                <a:solidFill>
                  <a:srgbClr val="222222"/>
                </a:solidFill>
                <a:latin typeface="CourierNew"/>
              </a:rPr>
              <a:t>  &lt;</a:t>
            </a:r>
            <a:r>
              <a:rPr lang="en-AU" sz="1000" b="0" i="0" u="none" strike="noStrike" baseline="0" dirty="0" err="1">
                <a:solidFill>
                  <a:srgbClr val="222222"/>
                </a:solidFill>
                <a:latin typeface="CourierNew"/>
              </a:rPr>
              <a:t>cbc:LineExtensionAmount</a:t>
            </a:r>
            <a:r>
              <a:rPr lang="en-AU" sz="1000" b="0" i="0" u="none" strike="noStrike" baseline="0" dirty="0">
                <a:solidFill>
                  <a:srgbClr val="222222"/>
                </a:solidFill>
                <a:latin typeface="CourierNew"/>
              </a:rPr>
              <a:t> </a:t>
            </a:r>
            <a:r>
              <a:rPr lang="en-AU" sz="1000" b="0" i="0" u="none" strike="noStrike" baseline="0" dirty="0" err="1">
                <a:solidFill>
                  <a:srgbClr val="222222"/>
                </a:solidFill>
                <a:latin typeface="CourierNew"/>
              </a:rPr>
              <a:t>currencyID</a:t>
            </a:r>
            <a:r>
              <a:rPr lang="en-AU" sz="1000" b="0" i="0" u="none" strike="noStrike" baseline="0" dirty="0">
                <a:solidFill>
                  <a:srgbClr val="222222"/>
                </a:solidFill>
                <a:latin typeface="CourierNew"/>
              </a:rPr>
              <a:t>="NZD"&gt;0.17&lt;/</a:t>
            </a:r>
            <a:r>
              <a:rPr lang="en-AU" sz="1000" b="0" i="0" u="none" strike="noStrike" baseline="0" dirty="0" err="1">
                <a:solidFill>
                  <a:srgbClr val="222222"/>
                </a:solidFill>
                <a:latin typeface="CourierNew"/>
              </a:rPr>
              <a:t>cbc:LineExtensionAmount</a:t>
            </a:r>
            <a:r>
              <a:rPr lang="en-AU" sz="1000" b="0" i="0" u="none" strike="noStrike" baseline="0" dirty="0">
                <a:solidFill>
                  <a:srgbClr val="222222"/>
                </a:solidFill>
                <a:latin typeface="CourierNew"/>
              </a:rPr>
              <a:t>&gt;</a:t>
            </a:r>
          </a:p>
          <a:p>
            <a:pPr algn="l"/>
            <a:r>
              <a:rPr lang="en-AU" sz="1000" b="0" i="0" u="none" strike="noStrike" baseline="0" dirty="0">
                <a:solidFill>
                  <a:srgbClr val="222222"/>
                </a:solidFill>
                <a:latin typeface="CourierNew"/>
              </a:rPr>
              <a:t>  &lt;</a:t>
            </a:r>
            <a:r>
              <a:rPr lang="en-AU" sz="1000" b="0" i="0" u="none" strike="noStrike" baseline="0" dirty="0" err="1">
                <a:solidFill>
                  <a:srgbClr val="222222"/>
                </a:solidFill>
                <a:latin typeface="CourierNew"/>
              </a:rPr>
              <a:t>cac:Item</a:t>
            </a:r>
            <a:r>
              <a:rPr lang="en-AU" sz="1000" b="0" i="0" u="none" strike="noStrike" baseline="0" dirty="0">
                <a:solidFill>
                  <a:srgbClr val="222222"/>
                </a:solidFill>
                <a:latin typeface="CourierNew"/>
              </a:rPr>
              <a:t>&gt;</a:t>
            </a:r>
          </a:p>
          <a:p>
            <a:pPr algn="l"/>
            <a:r>
              <a:rPr lang="en-AU" sz="1000" b="0" i="0" u="none" strike="noStrike" baseline="0" dirty="0">
                <a:solidFill>
                  <a:srgbClr val="222222"/>
                </a:solidFill>
                <a:latin typeface="CourierNew"/>
              </a:rPr>
              <a:t>    &lt;</a:t>
            </a:r>
            <a:r>
              <a:rPr lang="en-AU" sz="1000" b="0" i="0" u="none" strike="noStrike" baseline="0" dirty="0" err="1">
                <a:solidFill>
                  <a:srgbClr val="222222"/>
                </a:solidFill>
                <a:latin typeface="CourierNew"/>
              </a:rPr>
              <a:t>cbc:Description</a:t>
            </a:r>
            <a:r>
              <a:rPr lang="en-AU" sz="1000" b="0" i="0" u="none" strike="noStrike" baseline="0" dirty="0">
                <a:solidFill>
                  <a:srgbClr val="222222"/>
                </a:solidFill>
                <a:latin typeface="CourierNew"/>
              </a:rPr>
              <a:t>&gt;250g sardines in brine&lt;/</a:t>
            </a:r>
            <a:r>
              <a:rPr lang="en-AU" sz="1000" b="0" i="0" u="none" strike="noStrike" baseline="0" dirty="0" err="1">
                <a:solidFill>
                  <a:srgbClr val="222222"/>
                </a:solidFill>
                <a:latin typeface="CourierNew"/>
              </a:rPr>
              <a:t>cbc:Description</a:t>
            </a:r>
            <a:r>
              <a:rPr lang="en-AU" sz="1000" b="0" i="0" u="none" strike="noStrike" baseline="0" dirty="0">
                <a:solidFill>
                  <a:srgbClr val="222222"/>
                </a:solidFill>
                <a:latin typeface="CourierNew"/>
              </a:rPr>
              <a:t>&gt;</a:t>
            </a:r>
          </a:p>
          <a:p>
            <a:pPr algn="l"/>
            <a:r>
              <a:rPr lang="en-AU" sz="1000" b="0" i="0" u="none" strike="noStrike" baseline="0" dirty="0">
                <a:solidFill>
                  <a:srgbClr val="222222"/>
                </a:solidFill>
                <a:latin typeface="CourierNew"/>
              </a:rPr>
              <a:t>    &lt;</a:t>
            </a:r>
            <a:r>
              <a:rPr lang="en-AU" sz="1000" b="0" i="0" u="none" strike="noStrike" baseline="0" dirty="0" err="1">
                <a:solidFill>
                  <a:srgbClr val="222222"/>
                </a:solidFill>
                <a:latin typeface="CourierNew"/>
              </a:rPr>
              <a:t>cbc:Name</a:t>
            </a:r>
            <a:r>
              <a:rPr lang="en-AU" sz="1000" b="0" i="0" u="none" strike="noStrike" baseline="0" dirty="0">
                <a:solidFill>
                  <a:srgbClr val="222222"/>
                </a:solidFill>
                <a:latin typeface="CourierNew"/>
              </a:rPr>
              <a:t>&gt;Sardines&lt;/</a:t>
            </a:r>
            <a:r>
              <a:rPr lang="en-AU" sz="1000" b="0" i="0" u="none" strike="noStrike" baseline="0" dirty="0" err="1">
                <a:solidFill>
                  <a:srgbClr val="222222"/>
                </a:solidFill>
                <a:latin typeface="CourierNew"/>
              </a:rPr>
              <a:t>cbc:Name</a:t>
            </a:r>
            <a:r>
              <a:rPr lang="en-AU" sz="1000" b="0" i="0" u="none" strike="noStrike" baseline="0" dirty="0">
                <a:solidFill>
                  <a:srgbClr val="222222"/>
                </a:solidFill>
                <a:latin typeface="CourierNew"/>
              </a:rPr>
              <a:t>&gt;</a:t>
            </a:r>
          </a:p>
          <a:p>
            <a:pPr algn="l"/>
            <a:r>
              <a:rPr lang="en-AU" sz="1000" b="0" i="0" u="none" strike="noStrike" baseline="0" dirty="0">
                <a:solidFill>
                  <a:srgbClr val="222222"/>
                </a:solidFill>
                <a:latin typeface="CourierNew"/>
              </a:rPr>
              <a:t>    &lt;</a:t>
            </a:r>
            <a:r>
              <a:rPr lang="en-AU" sz="1000" b="0" i="0" u="none" strike="noStrike" baseline="0" dirty="0" err="1">
                <a:solidFill>
                  <a:srgbClr val="222222"/>
                </a:solidFill>
                <a:latin typeface="CourierNew"/>
              </a:rPr>
              <a:t>cac:ClassifiedTaxCategory</a:t>
            </a:r>
            <a:r>
              <a:rPr lang="en-AU" sz="1000" b="0" i="0" u="none" strike="noStrike" baseline="0" dirty="0">
                <a:solidFill>
                  <a:srgbClr val="222222"/>
                </a:solidFill>
                <a:latin typeface="CourierNew"/>
              </a:rPr>
              <a:t>&gt;</a:t>
            </a:r>
          </a:p>
          <a:p>
            <a:pPr algn="l"/>
            <a:r>
              <a:rPr lang="en-AU" sz="1000" b="0" i="0" u="none" strike="noStrike" baseline="0" dirty="0">
                <a:solidFill>
                  <a:srgbClr val="222222"/>
                </a:solidFill>
                <a:latin typeface="CourierNew"/>
              </a:rPr>
              <a:t>      &lt;</a:t>
            </a:r>
            <a:r>
              <a:rPr lang="en-AU" sz="1000" b="0" i="0" u="none" strike="noStrike" baseline="0" dirty="0" err="1">
                <a:solidFill>
                  <a:srgbClr val="222222"/>
                </a:solidFill>
                <a:latin typeface="CourierNew"/>
              </a:rPr>
              <a:t>cbc:ID</a:t>
            </a:r>
            <a:r>
              <a:rPr lang="en-AU" sz="1000" b="0" i="0" u="none" strike="noStrike" baseline="0" dirty="0">
                <a:solidFill>
                  <a:srgbClr val="222222"/>
                </a:solidFill>
                <a:latin typeface="CourierNew"/>
              </a:rPr>
              <a:t>&gt;S&lt;/</a:t>
            </a:r>
            <a:r>
              <a:rPr lang="en-AU" sz="1000" b="0" i="0" u="none" strike="noStrike" baseline="0" dirty="0" err="1">
                <a:solidFill>
                  <a:srgbClr val="222222"/>
                </a:solidFill>
                <a:latin typeface="CourierNew"/>
              </a:rPr>
              <a:t>cbc:ID</a:t>
            </a:r>
            <a:r>
              <a:rPr lang="en-AU" sz="1000" b="0" i="0" u="none" strike="noStrike" baseline="0" dirty="0">
                <a:solidFill>
                  <a:srgbClr val="222222"/>
                </a:solidFill>
                <a:latin typeface="CourierNew"/>
              </a:rPr>
              <a:t>&gt;</a:t>
            </a:r>
          </a:p>
          <a:p>
            <a:pPr algn="l"/>
            <a:r>
              <a:rPr lang="en-AU" sz="1000" b="0" i="0" u="none" strike="noStrike" baseline="0" dirty="0">
                <a:solidFill>
                  <a:srgbClr val="222222"/>
                </a:solidFill>
                <a:latin typeface="CourierNew"/>
              </a:rPr>
              <a:t>      </a:t>
            </a:r>
            <a:r>
              <a:rPr lang="fr-FR" sz="1000" b="0" i="0" u="none" strike="noStrike" baseline="0" dirty="0">
                <a:solidFill>
                  <a:srgbClr val="222222"/>
                </a:solidFill>
                <a:latin typeface="CourierNew"/>
              </a:rPr>
              <a:t>&lt;</a:t>
            </a:r>
            <a:r>
              <a:rPr lang="fr-FR" sz="1000" b="0" i="0" u="none" strike="noStrike" baseline="0" dirty="0" err="1">
                <a:solidFill>
                  <a:srgbClr val="222222"/>
                </a:solidFill>
                <a:latin typeface="CourierNew"/>
              </a:rPr>
              <a:t>cbc:Percent</a:t>
            </a:r>
            <a:r>
              <a:rPr lang="fr-FR" sz="1000" b="0" i="0" u="none" strike="noStrike" baseline="0" dirty="0">
                <a:solidFill>
                  <a:srgbClr val="222222"/>
                </a:solidFill>
                <a:latin typeface="CourierNew"/>
              </a:rPr>
              <a:t>&gt;15&lt;/</a:t>
            </a:r>
            <a:r>
              <a:rPr lang="fr-FR" sz="1000" b="0" i="0" u="none" strike="noStrike" baseline="0" dirty="0" err="1">
                <a:solidFill>
                  <a:srgbClr val="222222"/>
                </a:solidFill>
                <a:latin typeface="CourierNew"/>
              </a:rPr>
              <a:t>cbc:Percent</a:t>
            </a:r>
            <a:r>
              <a:rPr lang="fr-FR" sz="1000" b="0" i="0" u="none" strike="noStrike" baseline="0" dirty="0">
                <a:solidFill>
                  <a:srgbClr val="222222"/>
                </a:solidFill>
                <a:latin typeface="CourierNew"/>
              </a:rPr>
              <a:t>&gt;</a:t>
            </a:r>
          </a:p>
          <a:p>
            <a:pPr algn="l"/>
            <a:r>
              <a:rPr lang="en-AU" sz="1000" b="0" i="0" u="none" strike="noStrike" baseline="0" dirty="0">
                <a:solidFill>
                  <a:srgbClr val="222222"/>
                </a:solidFill>
                <a:latin typeface="CourierNew"/>
              </a:rPr>
              <a:t>      &lt;</a:t>
            </a:r>
            <a:r>
              <a:rPr lang="en-AU" sz="1000" b="0" i="0" u="none" strike="noStrike" baseline="0" dirty="0" err="1">
                <a:solidFill>
                  <a:srgbClr val="222222"/>
                </a:solidFill>
                <a:latin typeface="CourierNew"/>
              </a:rPr>
              <a:t>cac:TaxScheme</a:t>
            </a:r>
            <a:r>
              <a:rPr lang="en-AU" sz="1000" b="0" i="0" u="none" strike="noStrike" baseline="0" dirty="0">
                <a:solidFill>
                  <a:srgbClr val="222222"/>
                </a:solidFill>
                <a:latin typeface="CourierNew"/>
              </a:rPr>
              <a:t>&gt;</a:t>
            </a:r>
          </a:p>
          <a:p>
            <a:pPr algn="l"/>
            <a:r>
              <a:rPr lang="en-AU" sz="1000" b="0" i="0" u="none" strike="noStrike" baseline="0" dirty="0">
                <a:solidFill>
                  <a:srgbClr val="222222"/>
                </a:solidFill>
                <a:latin typeface="CourierNew"/>
              </a:rPr>
              <a:t>        &lt;</a:t>
            </a:r>
            <a:r>
              <a:rPr lang="en-AU" sz="1000" b="0" i="0" u="none" strike="noStrike" baseline="0" dirty="0" err="1">
                <a:solidFill>
                  <a:srgbClr val="222222"/>
                </a:solidFill>
                <a:latin typeface="CourierNew"/>
              </a:rPr>
              <a:t>cbc:ID</a:t>
            </a:r>
            <a:r>
              <a:rPr lang="en-AU" sz="1000" b="0" i="0" u="none" strike="noStrike" baseline="0" dirty="0">
                <a:solidFill>
                  <a:srgbClr val="222222"/>
                </a:solidFill>
                <a:latin typeface="CourierNew"/>
              </a:rPr>
              <a:t>&gt;GST&lt;/</a:t>
            </a:r>
            <a:r>
              <a:rPr lang="en-AU" sz="1000" b="0" i="0" u="none" strike="noStrike" baseline="0" dirty="0" err="1">
                <a:solidFill>
                  <a:srgbClr val="222222"/>
                </a:solidFill>
                <a:latin typeface="CourierNew"/>
              </a:rPr>
              <a:t>cbc:ID</a:t>
            </a:r>
            <a:r>
              <a:rPr lang="en-AU" sz="1000" b="0" i="0" u="none" strike="noStrike" baseline="0" dirty="0">
                <a:solidFill>
                  <a:srgbClr val="222222"/>
                </a:solidFill>
                <a:latin typeface="CourierNew"/>
              </a:rPr>
              <a:t>&gt;</a:t>
            </a:r>
          </a:p>
          <a:p>
            <a:pPr algn="l"/>
            <a:r>
              <a:rPr lang="en-AU" sz="1000" b="0" i="0" u="none" strike="noStrike" baseline="0" dirty="0">
                <a:solidFill>
                  <a:srgbClr val="222222"/>
                </a:solidFill>
                <a:latin typeface="CourierNew"/>
              </a:rPr>
              <a:t>      &lt;/</a:t>
            </a:r>
            <a:r>
              <a:rPr lang="en-AU" sz="1000" b="0" i="0" u="none" strike="noStrike" baseline="0" dirty="0" err="1">
                <a:solidFill>
                  <a:srgbClr val="222222"/>
                </a:solidFill>
                <a:latin typeface="CourierNew"/>
              </a:rPr>
              <a:t>cac:TaxScheme</a:t>
            </a:r>
            <a:r>
              <a:rPr lang="en-AU" sz="1000" b="0" i="0" u="none" strike="noStrike" baseline="0" dirty="0">
                <a:solidFill>
                  <a:srgbClr val="222222"/>
                </a:solidFill>
                <a:latin typeface="CourierNew"/>
              </a:rPr>
              <a:t>&gt;</a:t>
            </a:r>
          </a:p>
          <a:p>
            <a:pPr algn="l"/>
            <a:r>
              <a:rPr lang="en-AU" sz="1000" b="0" i="0" u="none" strike="noStrike" baseline="0" dirty="0">
                <a:solidFill>
                  <a:srgbClr val="222222"/>
                </a:solidFill>
                <a:latin typeface="CourierNew"/>
              </a:rPr>
              <a:t>    &lt;/</a:t>
            </a:r>
            <a:r>
              <a:rPr lang="en-AU" sz="1000" b="0" i="0" u="none" strike="noStrike" baseline="0" dirty="0" err="1">
                <a:solidFill>
                  <a:srgbClr val="222222"/>
                </a:solidFill>
                <a:latin typeface="CourierNew"/>
              </a:rPr>
              <a:t>cac:ClassifiedTaxCategory</a:t>
            </a:r>
            <a:r>
              <a:rPr lang="en-AU" sz="1000" b="0" i="0" u="none" strike="noStrike" baseline="0" dirty="0">
                <a:solidFill>
                  <a:srgbClr val="222222"/>
                </a:solidFill>
                <a:latin typeface="CourierNew"/>
              </a:rPr>
              <a:t>&gt;</a:t>
            </a:r>
          </a:p>
          <a:p>
            <a:pPr algn="l"/>
            <a:r>
              <a:rPr lang="en-AU" sz="1000" b="0" i="0" u="none" strike="noStrike" baseline="0" dirty="0">
                <a:solidFill>
                  <a:srgbClr val="222222"/>
                </a:solidFill>
                <a:latin typeface="CourierNew"/>
              </a:rPr>
              <a:t>  &lt;/</a:t>
            </a:r>
            <a:r>
              <a:rPr lang="en-AU" sz="1000" b="0" i="0" u="none" strike="noStrike" baseline="0" dirty="0" err="1">
                <a:solidFill>
                  <a:srgbClr val="222222"/>
                </a:solidFill>
                <a:latin typeface="CourierNew"/>
              </a:rPr>
              <a:t>cac:Item</a:t>
            </a:r>
            <a:r>
              <a:rPr lang="en-AU" sz="1000" b="0" i="0" u="none" strike="noStrike" baseline="0" dirty="0">
                <a:solidFill>
                  <a:srgbClr val="222222"/>
                </a:solidFill>
                <a:latin typeface="CourierNew"/>
              </a:rPr>
              <a:t>&gt;</a:t>
            </a:r>
          </a:p>
          <a:p>
            <a:pPr algn="l"/>
            <a:r>
              <a:rPr lang="en-AU" sz="1000" b="0" i="0" u="none" strike="noStrike" baseline="0" dirty="0">
                <a:solidFill>
                  <a:srgbClr val="222222"/>
                </a:solidFill>
                <a:latin typeface="CourierNew"/>
              </a:rPr>
              <a:t>  &lt;</a:t>
            </a:r>
            <a:r>
              <a:rPr lang="en-AU" sz="1000" b="0" i="0" u="none" strike="noStrike" baseline="0" dirty="0" err="1">
                <a:solidFill>
                  <a:srgbClr val="222222"/>
                </a:solidFill>
                <a:latin typeface="CourierNew"/>
              </a:rPr>
              <a:t>cac:Price</a:t>
            </a:r>
            <a:r>
              <a:rPr lang="en-AU" sz="1000" b="0" i="0" u="none" strike="noStrike" baseline="0" dirty="0">
                <a:solidFill>
                  <a:srgbClr val="222222"/>
                </a:solidFill>
                <a:latin typeface="CourierNew"/>
              </a:rPr>
              <a:t>&gt;</a:t>
            </a:r>
          </a:p>
          <a:p>
            <a:pPr algn="l"/>
            <a:r>
              <a:rPr lang="en-AU" sz="1000" b="0" i="0" u="none" strike="noStrike" baseline="0" dirty="0">
                <a:solidFill>
                  <a:srgbClr val="222222"/>
                </a:solidFill>
                <a:latin typeface="CourierNew"/>
              </a:rPr>
              <a:t>    &lt;</a:t>
            </a:r>
            <a:r>
              <a:rPr lang="en-AU" sz="1000" b="0" i="0" u="none" strike="noStrike" baseline="0" dirty="0" err="1">
                <a:solidFill>
                  <a:srgbClr val="222222"/>
                </a:solidFill>
                <a:latin typeface="CourierNew"/>
              </a:rPr>
              <a:t>cbc:PriceAmount</a:t>
            </a:r>
            <a:r>
              <a:rPr lang="en-AU" sz="1000" b="0" i="0" u="none" strike="noStrike" baseline="0" dirty="0">
                <a:solidFill>
                  <a:srgbClr val="222222"/>
                </a:solidFill>
                <a:latin typeface="CourierNew"/>
              </a:rPr>
              <a:t> </a:t>
            </a:r>
            <a:r>
              <a:rPr lang="en-AU" sz="1000" b="0" i="0" u="none" strike="noStrike" baseline="0" dirty="0" err="1">
                <a:solidFill>
                  <a:srgbClr val="222222"/>
                </a:solidFill>
                <a:latin typeface="CourierNew"/>
              </a:rPr>
              <a:t>currencyID</a:t>
            </a:r>
            <a:r>
              <a:rPr lang="en-AU" sz="1000" b="0" i="0" u="none" strike="noStrike" baseline="0" dirty="0">
                <a:solidFill>
                  <a:srgbClr val="222222"/>
                </a:solidFill>
                <a:latin typeface="CourierNew"/>
              </a:rPr>
              <a:t>="NZD"&gt;1.7&lt;/</a:t>
            </a:r>
            <a:r>
              <a:rPr lang="en-AU" sz="1000" b="0" i="0" u="none" strike="noStrike" baseline="0" dirty="0" err="1">
                <a:solidFill>
                  <a:srgbClr val="222222"/>
                </a:solidFill>
                <a:latin typeface="CourierNew"/>
              </a:rPr>
              <a:t>cbc:PriceAmount</a:t>
            </a:r>
            <a:r>
              <a:rPr lang="en-AU" sz="1000" b="0" i="0" u="none" strike="noStrike" baseline="0" dirty="0">
                <a:solidFill>
                  <a:srgbClr val="222222"/>
                </a:solidFill>
                <a:latin typeface="CourierNew"/>
              </a:rPr>
              <a:t>&gt;</a:t>
            </a:r>
          </a:p>
          <a:p>
            <a:pPr algn="l"/>
            <a:r>
              <a:rPr lang="en-AU" sz="1000" b="0" i="0" u="none" strike="noStrike" baseline="0" dirty="0">
                <a:solidFill>
                  <a:srgbClr val="222222"/>
                </a:solidFill>
                <a:latin typeface="CourierNew"/>
              </a:rPr>
              <a:t>    </a:t>
            </a:r>
            <a:r>
              <a:rPr lang="en-AU" sz="1000" i="0" u="none" strike="noStrike" baseline="0" dirty="0">
                <a:solidFill>
                  <a:srgbClr val="222222"/>
                </a:solidFill>
                <a:latin typeface="CourierNew"/>
              </a:rPr>
              <a:t>&lt;</a:t>
            </a:r>
            <a:r>
              <a:rPr lang="en-AU" sz="1000" i="0" u="none" strike="noStrike" baseline="0" dirty="0" err="1">
                <a:solidFill>
                  <a:srgbClr val="222222"/>
                </a:solidFill>
                <a:latin typeface="CourierNew"/>
              </a:rPr>
              <a:t>cbc:BaseQuantity</a:t>
            </a:r>
            <a:r>
              <a:rPr lang="en-AU" sz="1000" i="0" u="none" strike="noStrike" baseline="0" dirty="0">
                <a:solidFill>
                  <a:srgbClr val="222222"/>
                </a:solidFill>
                <a:latin typeface="CourierNew"/>
              </a:rPr>
              <a:t> </a:t>
            </a:r>
            <a:r>
              <a:rPr lang="en-AU" sz="1000" i="0" u="none" strike="noStrike" baseline="0" dirty="0" err="1">
                <a:solidFill>
                  <a:srgbClr val="222222"/>
                </a:solidFill>
                <a:latin typeface="CourierNew"/>
              </a:rPr>
              <a:t>unitCode</a:t>
            </a:r>
            <a:r>
              <a:rPr lang="en-AU" sz="1000" i="0" u="none" strike="noStrike" baseline="0" dirty="0">
                <a:solidFill>
                  <a:srgbClr val="222222"/>
                </a:solidFill>
                <a:latin typeface="CourierNew"/>
              </a:rPr>
              <a:t>="EA"&gt;10&lt;/</a:t>
            </a:r>
            <a:r>
              <a:rPr lang="en-AU" sz="1000" i="0" u="none" strike="noStrike" baseline="0" dirty="0" err="1">
                <a:solidFill>
                  <a:srgbClr val="222222"/>
                </a:solidFill>
                <a:latin typeface="CourierNew"/>
              </a:rPr>
              <a:t>cbc:BaseQuantity</a:t>
            </a:r>
            <a:r>
              <a:rPr lang="en-AU" sz="1000" i="0" u="none" strike="noStrike" baseline="0" dirty="0">
                <a:solidFill>
                  <a:srgbClr val="222222"/>
                </a:solidFill>
                <a:latin typeface="CourierNew"/>
              </a:rPr>
              <a:t>&gt;</a:t>
            </a:r>
          </a:p>
          <a:p>
            <a:pPr algn="l"/>
            <a:r>
              <a:rPr lang="en-AU" sz="1000" b="0" i="0" u="none" strike="noStrike" baseline="0" dirty="0">
                <a:solidFill>
                  <a:srgbClr val="222222"/>
                </a:solidFill>
                <a:latin typeface="CourierNew"/>
              </a:rPr>
              <a:t>  &lt;/</a:t>
            </a:r>
            <a:r>
              <a:rPr lang="en-AU" sz="1000" b="0" i="0" u="none" strike="noStrike" baseline="0" dirty="0" err="1">
                <a:solidFill>
                  <a:srgbClr val="222222"/>
                </a:solidFill>
                <a:latin typeface="CourierNew"/>
              </a:rPr>
              <a:t>cac:Price</a:t>
            </a:r>
            <a:r>
              <a:rPr lang="en-AU" sz="1000" b="0" i="0" u="none" strike="noStrike" baseline="0" dirty="0">
                <a:solidFill>
                  <a:srgbClr val="222222"/>
                </a:solidFill>
                <a:latin typeface="CourierNew"/>
              </a:rPr>
              <a:t>&gt;</a:t>
            </a:r>
          </a:p>
          <a:p>
            <a:pPr algn="l"/>
            <a:r>
              <a:rPr lang="en-AU" sz="1000" b="0" i="0" u="none" strike="noStrike" baseline="0" dirty="0">
                <a:solidFill>
                  <a:srgbClr val="222222"/>
                </a:solidFill>
                <a:latin typeface="CourierNew"/>
              </a:rPr>
              <a:t>&lt;/</a:t>
            </a:r>
            <a:r>
              <a:rPr lang="en-AU" sz="1000" b="0" i="0" u="none" strike="noStrike" baseline="0" dirty="0" err="1">
                <a:solidFill>
                  <a:srgbClr val="222222"/>
                </a:solidFill>
                <a:latin typeface="CourierNew"/>
              </a:rPr>
              <a:t>cac:InvoiceLine</a:t>
            </a:r>
            <a:r>
              <a:rPr lang="en-AU" sz="1000" b="0" i="0" u="none" strike="noStrike" baseline="0" dirty="0">
                <a:solidFill>
                  <a:srgbClr val="222222"/>
                </a:solidFill>
                <a:latin typeface="CourierNew"/>
              </a:rPr>
              <a:t>&gt;</a:t>
            </a:r>
            <a:endParaRPr lang="en-AU" sz="1000" dirty="0"/>
          </a:p>
        </p:txBody>
      </p:sp>
    </p:spTree>
    <p:extLst>
      <p:ext uri="{BB962C8B-B14F-4D97-AF65-F5344CB8AC3E}">
        <p14:creationId xmlns:p14="http://schemas.microsoft.com/office/powerpoint/2010/main" val="3564384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AU" sz="2200" dirty="0"/>
              <a:t>Issue 2. – Incorrect approach to GST</a:t>
            </a:r>
            <a:endParaRPr sz="2200" b="1" dirty="0"/>
          </a:p>
        </p:txBody>
      </p:sp>
      <p:sp>
        <p:nvSpPr>
          <p:cNvPr id="246" name="Google Shape;246;p33"/>
          <p:cNvSpPr txBox="1">
            <a:spLocks noGrp="1"/>
          </p:cNvSpPr>
          <p:nvPr>
            <p:ph type="body" idx="1"/>
          </p:nvPr>
        </p:nvSpPr>
        <p:spPr>
          <a:xfrm>
            <a:off x="311701" y="1017725"/>
            <a:ext cx="3360188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>
              <a:spcAft>
                <a:spcPts val="600"/>
              </a:spcAft>
            </a:pPr>
            <a:r>
              <a:rPr lang="en-AU" sz="1200" dirty="0"/>
              <a:t>Real invoice that was received, where the GST has been calculated from other elements rather than specified as 10. </a:t>
            </a:r>
          </a:p>
          <a:p>
            <a:pPr>
              <a:spcAft>
                <a:spcPts val="600"/>
              </a:spcAft>
            </a:pPr>
            <a:r>
              <a:rPr lang="en-AU" sz="1200" dirty="0"/>
              <a:t>It makes no difference to the calculation of GST amount (it will be $0.11 in either case), but this could cause problems at C4 and is not correct. </a:t>
            </a:r>
          </a:p>
          <a:p>
            <a:pPr>
              <a:spcAft>
                <a:spcPts val="600"/>
              </a:spcAft>
            </a:pPr>
            <a:r>
              <a:rPr lang="en-AU" sz="1200" dirty="0"/>
              <a:t>Similarly, a Percent of 9.99999999999 is not correct.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lang="en-AU" sz="1200" dirty="0">
              <a:solidFill>
                <a:srgbClr val="151539"/>
              </a:solidFill>
            </a:endParaRPr>
          </a:p>
        </p:txBody>
      </p:sp>
      <p:sp>
        <p:nvSpPr>
          <p:cNvPr id="247" name="Google Shape;247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6F5700-FF75-4735-A48E-0AF9A17B4AE4}"/>
              </a:ext>
            </a:extLst>
          </p:cNvPr>
          <p:cNvSpPr txBox="1"/>
          <p:nvPr/>
        </p:nvSpPr>
        <p:spPr>
          <a:xfrm>
            <a:off x="3679033" y="1101533"/>
            <a:ext cx="5472111" cy="36317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l"/>
            <a:r>
              <a:rPr lang="en-AU" sz="1000" b="0" i="0" u="none" strike="noStrike" baseline="0" dirty="0">
                <a:solidFill>
                  <a:srgbClr val="222222"/>
                </a:solidFill>
                <a:latin typeface="CourierNew"/>
              </a:rPr>
              <a:t>&lt;</a:t>
            </a:r>
            <a:r>
              <a:rPr lang="en-AU" sz="1000" b="0" i="0" u="none" strike="noStrike" baseline="0" dirty="0" err="1">
                <a:solidFill>
                  <a:srgbClr val="222222"/>
                </a:solidFill>
                <a:latin typeface="CourierNew"/>
              </a:rPr>
              <a:t>cac:InvoiceLine</a:t>
            </a:r>
            <a:r>
              <a:rPr lang="en-AU" sz="1000" b="0" i="0" u="none" strike="noStrike" baseline="0" dirty="0">
                <a:solidFill>
                  <a:srgbClr val="222222"/>
                </a:solidFill>
                <a:latin typeface="CourierNew"/>
              </a:rPr>
              <a:t>&gt;</a:t>
            </a:r>
          </a:p>
          <a:p>
            <a:pPr algn="l"/>
            <a:r>
              <a:rPr lang="en-AU" sz="1000" b="0" i="0" u="none" strike="noStrike" baseline="0" dirty="0">
                <a:solidFill>
                  <a:srgbClr val="222222"/>
                </a:solidFill>
                <a:latin typeface="CourierNew"/>
              </a:rPr>
              <a:t>  &lt;</a:t>
            </a:r>
            <a:r>
              <a:rPr lang="en-AU" sz="1000" b="0" i="0" u="none" strike="noStrike" baseline="0" dirty="0" err="1">
                <a:solidFill>
                  <a:srgbClr val="222222"/>
                </a:solidFill>
                <a:latin typeface="CourierNew"/>
              </a:rPr>
              <a:t>cbc:ID</a:t>
            </a:r>
            <a:r>
              <a:rPr lang="en-AU" sz="1000" b="0" i="0" u="none" strike="noStrike" baseline="0" dirty="0">
                <a:solidFill>
                  <a:srgbClr val="222222"/>
                </a:solidFill>
                <a:latin typeface="CourierNew"/>
              </a:rPr>
              <a:t>&gt;null&lt;/</a:t>
            </a:r>
            <a:r>
              <a:rPr lang="en-AU" sz="1000" b="0" i="0" u="none" strike="noStrike" baseline="0" dirty="0" err="1">
                <a:solidFill>
                  <a:srgbClr val="222222"/>
                </a:solidFill>
                <a:latin typeface="CourierNew"/>
              </a:rPr>
              <a:t>cbc:ID</a:t>
            </a:r>
            <a:r>
              <a:rPr lang="en-AU" sz="1000" b="0" i="0" u="none" strike="noStrike" baseline="0" dirty="0">
                <a:solidFill>
                  <a:srgbClr val="222222"/>
                </a:solidFill>
                <a:latin typeface="CourierNew"/>
              </a:rPr>
              <a:t>&gt;</a:t>
            </a:r>
          </a:p>
          <a:p>
            <a:r>
              <a:rPr lang="en-AU" sz="1000" b="0" i="0" u="none" strike="noStrike" baseline="0" dirty="0">
                <a:solidFill>
                  <a:srgbClr val="222222"/>
                </a:solidFill>
                <a:latin typeface="CourierNew"/>
              </a:rPr>
              <a:t>  </a:t>
            </a:r>
            <a:r>
              <a:rPr lang="en-AU" sz="1000" i="0" u="none" strike="noStrike" baseline="0" dirty="0">
                <a:solidFill>
                  <a:srgbClr val="222222"/>
                </a:solidFill>
                <a:latin typeface="CourierNew"/>
              </a:rPr>
              <a:t>&lt;</a:t>
            </a:r>
            <a:r>
              <a:rPr lang="en-AU" sz="1000" i="0" u="none" strike="noStrike" baseline="0" dirty="0" err="1">
                <a:solidFill>
                  <a:srgbClr val="222222"/>
                </a:solidFill>
                <a:latin typeface="CourierNew"/>
              </a:rPr>
              <a:t>cbc:InvoicedQuantity</a:t>
            </a:r>
            <a:r>
              <a:rPr lang="en-AU" sz="1000" i="0" u="none" strike="noStrike" baseline="0" dirty="0">
                <a:solidFill>
                  <a:srgbClr val="222222"/>
                </a:solidFill>
                <a:latin typeface="CourierNew"/>
              </a:rPr>
              <a:t> </a:t>
            </a:r>
            <a:r>
              <a:rPr lang="en-AU" sz="1000" i="0" u="none" strike="noStrike" baseline="0" dirty="0" err="1">
                <a:solidFill>
                  <a:srgbClr val="222222"/>
                </a:solidFill>
                <a:latin typeface="CourierNew"/>
              </a:rPr>
              <a:t>unitCode</a:t>
            </a:r>
            <a:r>
              <a:rPr lang="en-AU" sz="1000" i="0" u="none" strike="noStrike" baseline="0" dirty="0">
                <a:solidFill>
                  <a:srgbClr val="222222"/>
                </a:solidFill>
                <a:latin typeface="CourierNew"/>
              </a:rPr>
              <a:t>="</a:t>
            </a:r>
            <a:r>
              <a:rPr lang="en-AU" sz="1000" dirty="0">
                <a:solidFill>
                  <a:srgbClr val="222222"/>
                </a:solidFill>
                <a:latin typeface="CourierNew"/>
              </a:rPr>
              <a:t>H87</a:t>
            </a:r>
            <a:r>
              <a:rPr lang="en-AU" sz="1000" i="0" u="none" strike="noStrike" baseline="0" dirty="0">
                <a:solidFill>
                  <a:srgbClr val="222222"/>
                </a:solidFill>
                <a:latin typeface="CourierNew"/>
              </a:rPr>
              <a:t>"&gt;1&lt;/</a:t>
            </a:r>
            <a:r>
              <a:rPr lang="en-AU" sz="1000" i="0" u="none" strike="noStrike" baseline="0" dirty="0" err="1">
                <a:solidFill>
                  <a:srgbClr val="222222"/>
                </a:solidFill>
                <a:latin typeface="CourierNew"/>
              </a:rPr>
              <a:t>cbc:InvoicedQuantity</a:t>
            </a:r>
            <a:r>
              <a:rPr lang="en-AU" sz="1000" i="0" u="none" strike="noStrike" baseline="0" dirty="0">
                <a:solidFill>
                  <a:srgbClr val="222222"/>
                </a:solidFill>
                <a:latin typeface="CourierNew"/>
              </a:rPr>
              <a:t>&gt;</a:t>
            </a:r>
          </a:p>
          <a:p>
            <a:pPr algn="l"/>
            <a:r>
              <a:rPr lang="en-AU" sz="1000" b="0" i="0" u="none" strike="noStrike" baseline="0" dirty="0">
                <a:solidFill>
                  <a:srgbClr val="222222"/>
                </a:solidFill>
                <a:latin typeface="CourierNew"/>
              </a:rPr>
              <a:t>  &lt;</a:t>
            </a:r>
            <a:r>
              <a:rPr lang="en-AU" sz="1000" b="0" i="0" u="none" strike="noStrike" baseline="0" dirty="0" err="1">
                <a:solidFill>
                  <a:srgbClr val="222222"/>
                </a:solidFill>
                <a:latin typeface="CourierNew"/>
              </a:rPr>
              <a:t>cbc:LineExtensionAmount</a:t>
            </a:r>
            <a:r>
              <a:rPr lang="en-AU" sz="1000" b="0" i="0" u="none" strike="noStrike" baseline="0" dirty="0">
                <a:solidFill>
                  <a:srgbClr val="222222"/>
                </a:solidFill>
                <a:latin typeface="CourierNew"/>
              </a:rPr>
              <a:t> </a:t>
            </a:r>
            <a:r>
              <a:rPr lang="en-AU" sz="1000" b="0" i="0" u="none" strike="noStrike" baseline="0" dirty="0" err="1">
                <a:solidFill>
                  <a:srgbClr val="222222"/>
                </a:solidFill>
                <a:latin typeface="CourierNew"/>
              </a:rPr>
              <a:t>currencyID</a:t>
            </a:r>
            <a:r>
              <a:rPr lang="en-AU" sz="1000" b="0" i="0" u="none" strike="noStrike" baseline="0" dirty="0">
                <a:solidFill>
                  <a:srgbClr val="222222"/>
                </a:solidFill>
                <a:latin typeface="CourierNew"/>
              </a:rPr>
              <a:t>=“AUD"&gt;1.14&lt;/</a:t>
            </a:r>
            <a:r>
              <a:rPr lang="en-AU" sz="1000" b="0" i="0" u="none" strike="noStrike" baseline="0" dirty="0" err="1">
                <a:solidFill>
                  <a:srgbClr val="222222"/>
                </a:solidFill>
                <a:latin typeface="CourierNew"/>
              </a:rPr>
              <a:t>cbc:LineExtensionAmount</a:t>
            </a:r>
            <a:r>
              <a:rPr lang="en-AU" sz="1000" b="0" i="0" u="none" strike="noStrike" baseline="0" dirty="0">
                <a:solidFill>
                  <a:srgbClr val="222222"/>
                </a:solidFill>
                <a:latin typeface="CourierNew"/>
              </a:rPr>
              <a:t>&gt;</a:t>
            </a:r>
          </a:p>
          <a:p>
            <a:pPr algn="l"/>
            <a:r>
              <a:rPr lang="en-AU" sz="1000" b="0" i="0" u="none" strike="noStrike" baseline="0" dirty="0">
                <a:solidFill>
                  <a:srgbClr val="222222"/>
                </a:solidFill>
                <a:latin typeface="CourierNew"/>
              </a:rPr>
              <a:t>  &lt;</a:t>
            </a:r>
            <a:r>
              <a:rPr lang="en-AU" sz="1000" b="0" i="0" u="none" strike="noStrike" baseline="0" dirty="0" err="1">
                <a:solidFill>
                  <a:srgbClr val="222222"/>
                </a:solidFill>
                <a:latin typeface="CourierNew"/>
              </a:rPr>
              <a:t>cac:Item</a:t>
            </a:r>
            <a:r>
              <a:rPr lang="en-AU" sz="1000" b="0" i="0" u="none" strike="noStrike" baseline="0" dirty="0">
                <a:solidFill>
                  <a:srgbClr val="222222"/>
                </a:solidFill>
                <a:latin typeface="CourierNew"/>
              </a:rPr>
              <a:t>&gt;</a:t>
            </a:r>
          </a:p>
          <a:p>
            <a:pPr algn="l"/>
            <a:r>
              <a:rPr lang="en-AU" sz="1000" b="0" i="0" u="none" strike="noStrike" baseline="0" dirty="0">
                <a:solidFill>
                  <a:srgbClr val="222222"/>
                </a:solidFill>
                <a:latin typeface="CourierNew"/>
              </a:rPr>
              <a:t>    &lt;</a:t>
            </a:r>
            <a:r>
              <a:rPr lang="en-AU" sz="1000" b="0" i="0" u="none" strike="noStrike" baseline="0" dirty="0" err="1">
                <a:solidFill>
                  <a:srgbClr val="222222"/>
                </a:solidFill>
                <a:latin typeface="CourierNew"/>
              </a:rPr>
              <a:t>cbc:Description</a:t>
            </a:r>
            <a:r>
              <a:rPr lang="en-AU" sz="1000" b="0" i="0" u="none" strike="noStrike" baseline="0" dirty="0">
                <a:solidFill>
                  <a:srgbClr val="222222"/>
                </a:solidFill>
                <a:latin typeface="CourierNew"/>
              </a:rPr>
              <a:t>&gt;0&lt;/</a:t>
            </a:r>
            <a:r>
              <a:rPr lang="en-AU" sz="1000" b="0" i="0" u="none" strike="noStrike" baseline="0" dirty="0" err="1">
                <a:solidFill>
                  <a:srgbClr val="222222"/>
                </a:solidFill>
                <a:latin typeface="CourierNew"/>
              </a:rPr>
              <a:t>cbc:Description</a:t>
            </a:r>
            <a:r>
              <a:rPr lang="en-AU" sz="1000" b="0" i="0" u="none" strike="noStrike" baseline="0" dirty="0">
                <a:solidFill>
                  <a:srgbClr val="222222"/>
                </a:solidFill>
                <a:latin typeface="CourierNew"/>
              </a:rPr>
              <a:t>&gt;</a:t>
            </a:r>
          </a:p>
          <a:p>
            <a:pPr algn="l"/>
            <a:r>
              <a:rPr lang="en-AU" sz="1000" b="0" i="0" u="none" strike="noStrike" baseline="0" dirty="0">
                <a:solidFill>
                  <a:srgbClr val="222222"/>
                </a:solidFill>
                <a:latin typeface="CourierNew"/>
              </a:rPr>
              <a:t>    &lt;</a:t>
            </a:r>
            <a:r>
              <a:rPr lang="en-AU" sz="1000" b="0" i="0" u="none" strike="noStrike" baseline="0" dirty="0" err="1">
                <a:solidFill>
                  <a:srgbClr val="222222"/>
                </a:solidFill>
                <a:latin typeface="CourierNew"/>
              </a:rPr>
              <a:t>cbc:Name</a:t>
            </a:r>
            <a:r>
              <a:rPr lang="en-AU" sz="1000" b="0" i="0" u="none" strike="noStrike" baseline="0" dirty="0">
                <a:solidFill>
                  <a:srgbClr val="222222"/>
                </a:solidFill>
                <a:latin typeface="CourierNew"/>
              </a:rPr>
              <a:t>&gt;62148-&lt;/</a:t>
            </a:r>
            <a:r>
              <a:rPr lang="en-AU" sz="1000" b="0" i="0" u="none" strike="noStrike" baseline="0" dirty="0" err="1">
                <a:solidFill>
                  <a:srgbClr val="222222"/>
                </a:solidFill>
                <a:latin typeface="CourierNew"/>
              </a:rPr>
              <a:t>cbc:Name</a:t>
            </a:r>
            <a:r>
              <a:rPr lang="en-AU" sz="1000" b="0" i="0" u="none" strike="noStrike" baseline="0" dirty="0">
                <a:solidFill>
                  <a:srgbClr val="222222"/>
                </a:solidFill>
                <a:latin typeface="CourierNew"/>
              </a:rPr>
              <a:t>&gt;</a:t>
            </a:r>
          </a:p>
          <a:p>
            <a:r>
              <a:rPr lang="en-AU" sz="1000" dirty="0">
                <a:solidFill>
                  <a:srgbClr val="222222"/>
                </a:solidFill>
                <a:latin typeface="CourierNew"/>
              </a:rPr>
              <a:t>    </a:t>
            </a:r>
            <a:r>
              <a:rPr lang="fr-FR" sz="1000" dirty="0">
                <a:solidFill>
                  <a:srgbClr val="222222"/>
                </a:solidFill>
                <a:latin typeface="CourierNew"/>
              </a:rPr>
              <a:t>&lt;</a:t>
            </a:r>
            <a:r>
              <a:rPr lang="fr-FR" sz="1000" dirty="0" err="1">
                <a:solidFill>
                  <a:srgbClr val="222222"/>
                </a:solidFill>
                <a:latin typeface="CourierNew"/>
              </a:rPr>
              <a:t>cac:SellersItemIdentification</a:t>
            </a:r>
            <a:r>
              <a:rPr lang="fr-FR" sz="1000" dirty="0">
                <a:solidFill>
                  <a:srgbClr val="222222"/>
                </a:solidFill>
                <a:latin typeface="CourierNew"/>
              </a:rPr>
              <a:t>&gt;</a:t>
            </a:r>
          </a:p>
          <a:p>
            <a:r>
              <a:rPr lang="en-AU" sz="1000" dirty="0">
                <a:solidFill>
                  <a:srgbClr val="222222"/>
                </a:solidFill>
                <a:latin typeface="CourierNew"/>
              </a:rPr>
              <a:t>      </a:t>
            </a:r>
            <a:r>
              <a:rPr lang="fr-FR" sz="1000" dirty="0">
                <a:solidFill>
                  <a:srgbClr val="222222"/>
                </a:solidFill>
                <a:latin typeface="CourierNew"/>
              </a:rPr>
              <a:t>&lt;</a:t>
            </a:r>
            <a:r>
              <a:rPr lang="fr-FR" sz="1000" dirty="0" err="1">
                <a:solidFill>
                  <a:srgbClr val="222222"/>
                </a:solidFill>
                <a:latin typeface="CourierNew"/>
              </a:rPr>
              <a:t>cbc:ID</a:t>
            </a:r>
            <a:r>
              <a:rPr lang="fr-FR" sz="1000" dirty="0">
                <a:solidFill>
                  <a:srgbClr val="222222"/>
                </a:solidFill>
                <a:latin typeface="CourierNew"/>
              </a:rPr>
              <a:t>&gt;62148-&lt;/</a:t>
            </a:r>
            <a:r>
              <a:rPr lang="fr-FR" sz="1000" dirty="0" err="1">
                <a:solidFill>
                  <a:srgbClr val="222222"/>
                </a:solidFill>
                <a:latin typeface="CourierNew"/>
              </a:rPr>
              <a:t>cbc:ID</a:t>
            </a:r>
            <a:r>
              <a:rPr lang="fr-FR" sz="1000" dirty="0">
                <a:solidFill>
                  <a:srgbClr val="222222"/>
                </a:solidFill>
                <a:latin typeface="CourierNew"/>
              </a:rPr>
              <a:t>&gt;</a:t>
            </a:r>
          </a:p>
          <a:p>
            <a:r>
              <a:rPr lang="en-AU" sz="1000" dirty="0">
                <a:solidFill>
                  <a:srgbClr val="222222"/>
                </a:solidFill>
                <a:latin typeface="CourierNew"/>
              </a:rPr>
              <a:t>    </a:t>
            </a:r>
            <a:r>
              <a:rPr lang="fr-FR" sz="1000" dirty="0">
                <a:solidFill>
                  <a:srgbClr val="222222"/>
                </a:solidFill>
                <a:latin typeface="CourierNew"/>
              </a:rPr>
              <a:t>&lt;/</a:t>
            </a:r>
            <a:r>
              <a:rPr lang="fr-FR" sz="1000" dirty="0" err="1">
                <a:solidFill>
                  <a:srgbClr val="222222"/>
                </a:solidFill>
                <a:latin typeface="CourierNew"/>
              </a:rPr>
              <a:t>cac:SellersItemIdentification</a:t>
            </a:r>
            <a:r>
              <a:rPr lang="fr-FR" sz="1000" dirty="0">
                <a:solidFill>
                  <a:srgbClr val="222222"/>
                </a:solidFill>
                <a:latin typeface="CourierNew"/>
              </a:rPr>
              <a:t>&gt;</a:t>
            </a:r>
            <a:endParaRPr lang="en-AU" sz="1000" b="0" i="0" u="none" strike="noStrike" baseline="0" dirty="0">
              <a:solidFill>
                <a:srgbClr val="222222"/>
              </a:solidFill>
              <a:latin typeface="CourierNew"/>
            </a:endParaRPr>
          </a:p>
          <a:p>
            <a:pPr algn="l"/>
            <a:r>
              <a:rPr lang="en-AU" sz="1000" b="0" i="0" u="none" strike="noStrike" baseline="0" dirty="0">
                <a:solidFill>
                  <a:srgbClr val="222222"/>
                </a:solidFill>
                <a:latin typeface="CourierNew"/>
              </a:rPr>
              <a:t>    &lt;</a:t>
            </a:r>
            <a:r>
              <a:rPr lang="en-AU" sz="1000" b="0" i="0" u="none" strike="noStrike" baseline="0" dirty="0" err="1">
                <a:solidFill>
                  <a:srgbClr val="222222"/>
                </a:solidFill>
                <a:latin typeface="CourierNew"/>
              </a:rPr>
              <a:t>cac:ClassifiedTaxCategory</a:t>
            </a:r>
            <a:r>
              <a:rPr lang="en-AU" sz="1000" b="0" i="0" u="none" strike="noStrike" baseline="0" dirty="0">
                <a:solidFill>
                  <a:srgbClr val="222222"/>
                </a:solidFill>
                <a:latin typeface="CourierNew"/>
              </a:rPr>
              <a:t>&gt;</a:t>
            </a:r>
          </a:p>
          <a:p>
            <a:pPr algn="l"/>
            <a:r>
              <a:rPr lang="en-AU" sz="1000" b="0" i="0" u="none" strike="noStrike" baseline="0" dirty="0">
                <a:solidFill>
                  <a:srgbClr val="222222"/>
                </a:solidFill>
                <a:latin typeface="CourierNew"/>
              </a:rPr>
              <a:t>      &lt;</a:t>
            </a:r>
            <a:r>
              <a:rPr lang="en-AU" sz="1000" b="0" i="0" u="none" strike="noStrike" baseline="0" dirty="0" err="1">
                <a:solidFill>
                  <a:srgbClr val="222222"/>
                </a:solidFill>
                <a:latin typeface="CourierNew"/>
              </a:rPr>
              <a:t>cbc:ID</a:t>
            </a:r>
            <a:r>
              <a:rPr lang="en-AU" sz="1000" b="0" i="0" u="none" strike="noStrike" baseline="0" dirty="0">
                <a:solidFill>
                  <a:srgbClr val="222222"/>
                </a:solidFill>
                <a:latin typeface="CourierNew"/>
              </a:rPr>
              <a:t>&gt;S&lt;/</a:t>
            </a:r>
            <a:r>
              <a:rPr lang="en-AU" sz="1000" b="0" i="0" u="none" strike="noStrike" baseline="0" dirty="0" err="1">
                <a:solidFill>
                  <a:srgbClr val="222222"/>
                </a:solidFill>
                <a:latin typeface="CourierNew"/>
              </a:rPr>
              <a:t>cbc:ID</a:t>
            </a:r>
            <a:r>
              <a:rPr lang="en-AU" sz="1000" b="0" i="0" u="none" strike="noStrike" baseline="0" dirty="0">
                <a:solidFill>
                  <a:srgbClr val="222222"/>
                </a:solidFill>
                <a:latin typeface="CourierNew"/>
              </a:rPr>
              <a:t>&gt;</a:t>
            </a:r>
          </a:p>
          <a:p>
            <a:pPr algn="l"/>
            <a:r>
              <a:rPr lang="en-AU" sz="1000" b="0" i="0" u="none" strike="noStrike" baseline="0" dirty="0">
                <a:solidFill>
                  <a:srgbClr val="222222"/>
                </a:solidFill>
                <a:latin typeface="CourierNew"/>
              </a:rPr>
              <a:t>      </a:t>
            </a:r>
            <a:r>
              <a:rPr lang="fr-FR" sz="1000" b="0" i="0" u="none" strike="noStrike" baseline="0" dirty="0">
                <a:solidFill>
                  <a:srgbClr val="222222"/>
                </a:solidFill>
                <a:latin typeface="CourierNew"/>
              </a:rPr>
              <a:t>&lt;</a:t>
            </a:r>
            <a:r>
              <a:rPr lang="fr-FR" sz="1000" b="0" i="0" u="none" strike="noStrike" baseline="0" dirty="0" err="1">
                <a:solidFill>
                  <a:srgbClr val="222222"/>
                </a:solidFill>
                <a:latin typeface="CourierNew"/>
              </a:rPr>
              <a:t>cbc:Percent</a:t>
            </a:r>
            <a:r>
              <a:rPr lang="fr-FR" sz="1000" b="0" i="0" u="none" strike="noStrike" baseline="0" dirty="0">
                <a:solidFill>
                  <a:srgbClr val="222222"/>
                </a:solidFill>
                <a:latin typeface="CourierNew"/>
              </a:rPr>
              <a:t>&gt;9.65&lt;/</a:t>
            </a:r>
            <a:r>
              <a:rPr lang="fr-FR" sz="1000" b="0" i="0" u="none" strike="noStrike" baseline="0" dirty="0" err="1">
                <a:solidFill>
                  <a:srgbClr val="222222"/>
                </a:solidFill>
                <a:latin typeface="CourierNew"/>
              </a:rPr>
              <a:t>cbc:Percent</a:t>
            </a:r>
            <a:r>
              <a:rPr lang="fr-FR" sz="1000" b="0" i="0" u="none" strike="noStrike" baseline="0" dirty="0">
                <a:solidFill>
                  <a:srgbClr val="222222"/>
                </a:solidFill>
                <a:latin typeface="CourierNew"/>
              </a:rPr>
              <a:t>&gt;</a:t>
            </a:r>
          </a:p>
          <a:p>
            <a:pPr algn="l"/>
            <a:r>
              <a:rPr lang="en-AU" sz="1000" b="0" i="0" u="none" strike="noStrike" baseline="0" dirty="0">
                <a:solidFill>
                  <a:srgbClr val="222222"/>
                </a:solidFill>
                <a:latin typeface="CourierNew"/>
              </a:rPr>
              <a:t>      &lt;</a:t>
            </a:r>
            <a:r>
              <a:rPr lang="en-AU" sz="1000" b="0" i="0" u="none" strike="noStrike" baseline="0" dirty="0" err="1">
                <a:solidFill>
                  <a:srgbClr val="222222"/>
                </a:solidFill>
                <a:latin typeface="CourierNew"/>
              </a:rPr>
              <a:t>cac:TaxScheme</a:t>
            </a:r>
            <a:r>
              <a:rPr lang="en-AU" sz="1000" b="0" i="0" u="none" strike="noStrike" baseline="0" dirty="0">
                <a:solidFill>
                  <a:srgbClr val="222222"/>
                </a:solidFill>
                <a:latin typeface="CourierNew"/>
              </a:rPr>
              <a:t>&gt;</a:t>
            </a:r>
          </a:p>
          <a:p>
            <a:pPr algn="l"/>
            <a:r>
              <a:rPr lang="en-AU" sz="1000" b="0" i="0" u="none" strike="noStrike" baseline="0" dirty="0">
                <a:solidFill>
                  <a:srgbClr val="222222"/>
                </a:solidFill>
                <a:latin typeface="CourierNew"/>
              </a:rPr>
              <a:t>        &lt;</a:t>
            </a:r>
            <a:r>
              <a:rPr lang="en-AU" sz="1000" b="0" i="0" u="none" strike="noStrike" baseline="0" dirty="0" err="1">
                <a:solidFill>
                  <a:srgbClr val="222222"/>
                </a:solidFill>
                <a:latin typeface="CourierNew"/>
              </a:rPr>
              <a:t>cbc:ID</a:t>
            </a:r>
            <a:r>
              <a:rPr lang="en-AU" sz="1000" b="0" i="0" u="none" strike="noStrike" baseline="0" dirty="0">
                <a:solidFill>
                  <a:srgbClr val="222222"/>
                </a:solidFill>
                <a:latin typeface="CourierNew"/>
              </a:rPr>
              <a:t>&gt;GST&lt;/</a:t>
            </a:r>
            <a:r>
              <a:rPr lang="en-AU" sz="1000" b="0" i="0" u="none" strike="noStrike" baseline="0" dirty="0" err="1">
                <a:solidFill>
                  <a:srgbClr val="222222"/>
                </a:solidFill>
                <a:latin typeface="CourierNew"/>
              </a:rPr>
              <a:t>cbc:ID</a:t>
            </a:r>
            <a:r>
              <a:rPr lang="en-AU" sz="1000" b="0" i="0" u="none" strike="noStrike" baseline="0" dirty="0">
                <a:solidFill>
                  <a:srgbClr val="222222"/>
                </a:solidFill>
                <a:latin typeface="CourierNew"/>
              </a:rPr>
              <a:t>&gt;</a:t>
            </a:r>
          </a:p>
          <a:p>
            <a:pPr algn="l"/>
            <a:r>
              <a:rPr lang="en-AU" sz="1000" b="0" i="0" u="none" strike="noStrike" baseline="0" dirty="0">
                <a:solidFill>
                  <a:srgbClr val="222222"/>
                </a:solidFill>
                <a:latin typeface="CourierNew"/>
              </a:rPr>
              <a:t>      &lt;/</a:t>
            </a:r>
            <a:r>
              <a:rPr lang="en-AU" sz="1000" b="0" i="0" u="none" strike="noStrike" baseline="0" dirty="0" err="1">
                <a:solidFill>
                  <a:srgbClr val="222222"/>
                </a:solidFill>
                <a:latin typeface="CourierNew"/>
              </a:rPr>
              <a:t>cac:TaxScheme</a:t>
            </a:r>
            <a:r>
              <a:rPr lang="en-AU" sz="1000" b="0" i="0" u="none" strike="noStrike" baseline="0" dirty="0">
                <a:solidFill>
                  <a:srgbClr val="222222"/>
                </a:solidFill>
                <a:latin typeface="CourierNew"/>
              </a:rPr>
              <a:t>&gt;</a:t>
            </a:r>
          </a:p>
          <a:p>
            <a:pPr algn="l"/>
            <a:r>
              <a:rPr lang="en-AU" sz="1000" b="0" i="0" u="none" strike="noStrike" baseline="0" dirty="0">
                <a:solidFill>
                  <a:srgbClr val="222222"/>
                </a:solidFill>
                <a:latin typeface="CourierNew"/>
              </a:rPr>
              <a:t>    &lt;/</a:t>
            </a:r>
            <a:r>
              <a:rPr lang="en-AU" sz="1000" b="0" i="0" u="none" strike="noStrike" baseline="0" dirty="0" err="1">
                <a:solidFill>
                  <a:srgbClr val="222222"/>
                </a:solidFill>
                <a:latin typeface="CourierNew"/>
              </a:rPr>
              <a:t>cac:ClassifiedTaxCategory</a:t>
            </a:r>
            <a:r>
              <a:rPr lang="en-AU" sz="1000" b="0" i="0" u="none" strike="noStrike" baseline="0" dirty="0">
                <a:solidFill>
                  <a:srgbClr val="222222"/>
                </a:solidFill>
                <a:latin typeface="CourierNew"/>
              </a:rPr>
              <a:t>&gt;</a:t>
            </a:r>
          </a:p>
          <a:p>
            <a:pPr algn="l"/>
            <a:r>
              <a:rPr lang="en-AU" sz="1000" b="0" i="0" u="none" strike="noStrike" baseline="0" dirty="0">
                <a:solidFill>
                  <a:srgbClr val="222222"/>
                </a:solidFill>
                <a:latin typeface="CourierNew"/>
              </a:rPr>
              <a:t>  &lt;/</a:t>
            </a:r>
            <a:r>
              <a:rPr lang="en-AU" sz="1000" b="0" i="0" u="none" strike="noStrike" baseline="0" dirty="0" err="1">
                <a:solidFill>
                  <a:srgbClr val="222222"/>
                </a:solidFill>
                <a:latin typeface="CourierNew"/>
              </a:rPr>
              <a:t>cac:Item</a:t>
            </a:r>
            <a:r>
              <a:rPr lang="en-AU" sz="1000" b="0" i="0" u="none" strike="noStrike" baseline="0" dirty="0">
                <a:solidFill>
                  <a:srgbClr val="222222"/>
                </a:solidFill>
                <a:latin typeface="CourierNew"/>
              </a:rPr>
              <a:t>&gt;</a:t>
            </a:r>
          </a:p>
          <a:p>
            <a:pPr algn="l"/>
            <a:r>
              <a:rPr lang="en-AU" sz="1000" b="0" i="0" u="none" strike="noStrike" baseline="0" dirty="0">
                <a:solidFill>
                  <a:srgbClr val="222222"/>
                </a:solidFill>
                <a:latin typeface="CourierNew"/>
              </a:rPr>
              <a:t>  &lt;</a:t>
            </a:r>
            <a:r>
              <a:rPr lang="en-AU" sz="1000" b="0" i="0" u="none" strike="noStrike" baseline="0" dirty="0" err="1">
                <a:solidFill>
                  <a:srgbClr val="222222"/>
                </a:solidFill>
                <a:latin typeface="CourierNew"/>
              </a:rPr>
              <a:t>cac:Price</a:t>
            </a:r>
            <a:r>
              <a:rPr lang="en-AU" sz="1000" b="0" i="0" u="none" strike="noStrike" baseline="0" dirty="0">
                <a:solidFill>
                  <a:srgbClr val="222222"/>
                </a:solidFill>
                <a:latin typeface="CourierNew"/>
              </a:rPr>
              <a:t>&gt;</a:t>
            </a:r>
          </a:p>
          <a:p>
            <a:pPr algn="l"/>
            <a:r>
              <a:rPr lang="en-AU" sz="1000" b="0" i="0" u="none" strike="noStrike" baseline="0" dirty="0">
                <a:solidFill>
                  <a:srgbClr val="222222"/>
                </a:solidFill>
                <a:latin typeface="CourierNew"/>
              </a:rPr>
              <a:t>    &lt;</a:t>
            </a:r>
            <a:r>
              <a:rPr lang="en-AU" sz="1000" b="0" i="0" u="none" strike="noStrike" baseline="0" dirty="0" err="1">
                <a:solidFill>
                  <a:srgbClr val="222222"/>
                </a:solidFill>
                <a:latin typeface="CourierNew"/>
              </a:rPr>
              <a:t>cbc:PriceAmount</a:t>
            </a:r>
            <a:r>
              <a:rPr lang="en-AU" sz="1000" b="0" i="0" u="none" strike="noStrike" baseline="0" dirty="0">
                <a:solidFill>
                  <a:srgbClr val="222222"/>
                </a:solidFill>
                <a:latin typeface="CourierNew"/>
              </a:rPr>
              <a:t> </a:t>
            </a:r>
            <a:r>
              <a:rPr lang="en-AU" sz="1000" b="0" i="0" u="none" strike="noStrike" baseline="0" dirty="0" err="1">
                <a:solidFill>
                  <a:srgbClr val="222222"/>
                </a:solidFill>
                <a:latin typeface="CourierNew"/>
              </a:rPr>
              <a:t>currencyID</a:t>
            </a:r>
            <a:r>
              <a:rPr lang="en-AU" sz="1000" b="0" i="0" u="none" strike="noStrike" baseline="0" dirty="0">
                <a:solidFill>
                  <a:srgbClr val="222222"/>
                </a:solidFill>
                <a:latin typeface="CourierNew"/>
              </a:rPr>
              <a:t>=“AUD"&gt;1.14&lt;/</a:t>
            </a:r>
            <a:r>
              <a:rPr lang="en-AU" sz="1000" b="0" i="0" u="none" strike="noStrike" baseline="0" dirty="0" err="1">
                <a:solidFill>
                  <a:srgbClr val="222222"/>
                </a:solidFill>
                <a:latin typeface="CourierNew"/>
              </a:rPr>
              <a:t>cbc:PriceAmount</a:t>
            </a:r>
            <a:r>
              <a:rPr lang="en-AU" sz="1000" b="0" i="0" u="none" strike="noStrike" baseline="0" dirty="0">
                <a:solidFill>
                  <a:srgbClr val="222222"/>
                </a:solidFill>
                <a:latin typeface="CourierNew"/>
              </a:rPr>
              <a:t>&gt;</a:t>
            </a:r>
          </a:p>
          <a:p>
            <a:pPr algn="l"/>
            <a:r>
              <a:rPr lang="en-AU" sz="1000" b="0" i="0" u="none" strike="noStrike" baseline="0" dirty="0">
                <a:solidFill>
                  <a:srgbClr val="222222"/>
                </a:solidFill>
                <a:latin typeface="CourierNew"/>
              </a:rPr>
              <a:t>  &lt;/</a:t>
            </a:r>
            <a:r>
              <a:rPr lang="en-AU" sz="1000" b="0" i="0" u="none" strike="noStrike" baseline="0" dirty="0" err="1">
                <a:solidFill>
                  <a:srgbClr val="222222"/>
                </a:solidFill>
                <a:latin typeface="CourierNew"/>
              </a:rPr>
              <a:t>cac:Price</a:t>
            </a:r>
            <a:r>
              <a:rPr lang="en-AU" sz="1000" b="0" i="0" u="none" strike="noStrike" baseline="0" dirty="0">
                <a:solidFill>
                  <a:srgbClr val="222222"/>
                </a:solidFill>
                <a:latin typeface="CourierNew"/>
              </a:rPr>
              <a:t>&gt;</a:t>
            </a:r>
          </a:p>
          <a:p>
            <a:pPr algn="l"/>
            <a:r>
              <a:rPr lang="en-AU" sz="1000" b="0" i="0" u="none" strike="noStrike" baseline="0" dirty="0">
                <a:solidFill>
                  <a:srgbClr val="222222"/>
                </a:solidFill>
                <a:latin typeface="CourierNew"/>
              </a:rPr>
              <a:t>&lt;/</a:t>
            </a:r>
            <a:r>
              <a:rPr lang="en-AU" sz="1000" b="0" i="0" u="none" strike="noStrike" baseline="0" dirty="0" err="1">
                <a:solidFill>
                  <a:srgbClr val="222222"/>
                </a:solidFill>
                <a:latin typeface="CourierNew"/>
              </a:rPr>
              <a:t>cac:InvoiceLine</a:t>
            </a:r>
            <a:r>
              <a:rPr lang="en-AU" sz="1000" b="0" i="0" u="none" strike="noStrike" baseline="0" dirty="0">
                <a:solidFill>
                  <a:srgbClr val="222222"/>
                </a:solidFill>
                <a:latin typeface="CourierNew"/>
              </a:rPr>
              <a:t>&gt;</a:t>
            </a:r>
            <a:endParaRPr lang="en-AU" sz="1000" dirty="0"/>
          </a:p>
        </p:txBody>
      </p:sp>
    </p:spTree>
    <p:extLst>
      <p:ext uri="{BB962C8B-B14F-4D97-AF65-F5344CB8AC3E}">
        <p14:creationId xmlns:p14="http://schemas.microsoft.com/office/powerpoint/2010/main" val="2654606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AU" sz="2200" dirty="0"/>
              <a:t>Issue 3. – Attachment File Name</a:t>
            </a:r>
            <a:endParaRPr sz="2200" b="1" dirty="0"/>
          </a:p>
        </p:txBody>
      </p:sp>
      <p:sp>
        <p:nvSpPr>
          <p:cNvPr id="246" name="Google Shape;246;p33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4451159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AU" sz="1100" dirty="0"/>
              <a:t>Having a filename as the ID element is not obviously incorrect. </a:t>
            </a:r>
          </a:p>
          <a:p>
            <a:pPr>
              <a:spcAft>
                <a:spcPts val="600"/>
              </a:spcAft>
            </a:pPr>
            <a:r>
              <a:rPr lang="en-AU" sz="1100" dirty="0"/>
              <a:t>However, it is likely to cause issues if C4 expects the file name to be in this element.</a:t>
            </a:r>
          </a:p>
          <a:p>
            <a:pPr>
              <a:spcAft>
                <a:spcPts val="600"/>
              </a:spcAft>
            </a:pPr>
            <a:r>
              <a:rPr lang="en-AU" sz="1100" dirty="0"/>
              <a:t>The specification describes the ID element as:</a:t>
            </a:r>
          </a:p>
          <a:p>
            <a:pPr marL="720000" lvl="2" indent="-180000">
              <a:lnSpc>
                <a:spcPct val="110000"/>
              </a:lnSpc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AU" sz="1000" dirty="0"/>
              <a:t>Invoiced object identifier, Supporting document reference</a:t>
            </a:r>
          </a:p>
          <a:p>
            <a:pPr marL="720000" lvl="2" indent="-180000">
              <a:lnSpc>
                <a:spcPct val="110000"/>
              </a:lnSpc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AU" sz="1000" dirty="0"/>
              <a:t>An identifier for an object on which the invoice is based, given by the Seller, or the identifier for the supporting document.</a:t>
            </a:r>
          </a:p>
          <a:p>
            <a:pPr marL="720000" lvl="2" indent="-180000">
              <a:lnSpc>
                <a:spcPct val="110000"/>
              </a:lnSpc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AU" sz="1000" dirty="0"/>
              <a:t>Example value: AB23456</a:t>
            </a:r>
          </a:p>
          <a:p>
            <a:pPr>
              <a:spcAft>
                <a:spcPts val="600"/>
              </a:spcAft>
            </a:pPr>
            <a:r>
              <a:rPr lang="en-AU" sz="1100" dirty="0"/>
              <a:t>There is also an optional </a:t>
            </a:r>
            <a:r>
              <a:rPr lang="en-AU" sz="1100" dirty="0" err="1"/>
              <a:t>schemeID</a:t>
            </a:r>
            <a:r>
              <a:rPr lang="en-AU" sz="1100" dirty="0"/>
              <a:t> with associated </a:t>
            </a:r>
            <a:r>
              <a:rPr lang="en-AU" sz="1100" dirty="0" err="1"/>
              <a:t>codelist</a:t>
            </a:r>
            <a:r>
              <a:rPr lang="en-AU" sz="1100" dirty="0"/>
              <a:t> (</a:t>
            </a:r>
            <a:r>
              <a:rPr lang="fr-FR" sz="11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UN/CEFACT 1153</a:t>
            </a:r>
            <a:r>
              <a:rPr lang="en-AU" sz="1100" dirty="0"/>
              <a:t>).</a:t>
            </a:r>
          </a:p>
          <a:p>
            <a:pPr algn="l">
              <a:spcAft>
                <a:spcPts val="600"/>
              </a:spcAft>
            </a:pPr>
            <a:r>
              <a:rPr lang="en-AU" sz="1100" dirty="0"/>
              <a:t>The filename &amp; </a:t>
            </a:r>
            <a:r>
              <a:rPr lang="en-AU" sz="1100" dirty="0" err="1"/>
              <a:t>mimeType</a:t>
            </a:r>
            <a:r>
              <a:rPr lang="en-AU" sz="1100" dirty="0"/>
              <a:t> are both mandatory and should be used for identifying the attachment type, the same as would be done for email attachments.</a:t>
            </a:r>
          </a:p>
        </p:txBody>
      </p:sp>
      <p:sp>
        <p:nvSpPr>
          <p:cNvPr id="247" name="Google Shape;247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779298-B7E3-45D7-83BA-313621FEB3EB}"/>
              </a:ext>
            </a:extLst>
          </p:cNvPr>
          <p:cNvSpPr txBox="1"/>
          <p:nvPr/>
        </p:nvSpPr>
        <p:spPr>
          <a:xfrm>
            <a:off x="4762859" y="1597625"/>
            <a:ext cx="4381141" cy="186204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AU" sz="1000" dirty="0"/>
              <a:t>&lt;</a:t>
            </a:r>
            <a:r>
              <a:rPr lang="en-AU" sz="1000" dirty="0" err="1"/>
              <a:t>cac:AdditionalDocumentReference</a:t>
            </a:r>
            <a:r>
              <a:rPr lang="en-AU" sz="1000" dirty="0"/>
              <a:t>&gt;</a:t>
            </a:r>
          </a:p>
          <a:p>
            <a:pPr>
              <a:spcBef>
                <a:spcPts val="600"/>
              </a:spcBef>
            </a:pPr>
            <a:r>
              <a:rPr lang="en-AU" sz="1000" dirty="0"/>
              <a:t>  &lt;</a:t>
            </a:r>
            <a:r>
              <a:rPr lang="en-AU" sz="1000" dirty="0" err="1"/>
              <a:t>cbc:ID</a:t>
            </a:r>
            <a:r>
              <a:rPr lang="en-AU" sz="1000" dirty="0"/>
              <a:t>&gt;Supporting Document.pdf&lt;/</a:t>
            </a:r>
            <a:r>
              <a:rPr lang="en-AU" sz="1000" dirty="0" err="1"/>
              <a:t>cbc:ID</a:t>
            </a:r>
            <a:r>
              <a:rPr lang="en-AU" sz="1000" dirty="0"/>
              <a:t>&gt;</a:t>
            </a:r>
          </a:p>
          <a:p>
            <a:pPr>
              <a:spcBef>
                <a:spcPts val="600"/>
              </a:spcBef>
            </a:pPr>
            <a:r>
              <a:rPr lang="en-AU" sz="1000" dirty="0"/>
              <a:t>  &lt;</a:t>
            </a:r>
            <a:r>
              <a:rPr lang="en-AU" sz="1000" dirty="0" err="1"/>
              <a:t>cac:Attachment</a:t>
            </a:r>
            <a:r>
              <a:rPr lang="en-AU" sz="1000" dirty="0"/>
              <a:t>&gt;</a:t>
            </a:r>
          </a:p>
          <a:p>
            <a:pPr>
              <a:spcBef>
                <a:spcPts val="600"/>
              </a:spcBef>
            </a:pPr>
            <a:r>
              <a:rPr lang="en-AU" sz="1000" dirty="0"/>
              <a:t>     &lt;</a:t>
            </a:r>
            <a:r>
              <a:rPr lang="en-AU" sz="1000" dirty="0" err="1"/>
              <a:t>cbc:EmbeddedDocumentBinaryObject</a:t>
            </a:r>
            <a:r>
              <a:rPr lang="en-AU" sz="1000" dirty="0"/>
              <a:t> filename="Supporting         </a:t>
            </a:r>
          </a:p>
          <a:p>
            <a:pPr>
              <a:spcBef>
                <a:spcPts val="600"/>
              </a:spcBef>
            </a:pPr>
            <a:r>
              <a:rPr lang="en-AU" sz="1000" dirty="0"/>
              <a:t>         Document.pdf" </a:t>
            </a:r>
            <a:r>
              <a:rPr lang="en-AU" sz="1000" dirty="0" err="1"/>
              <a:t>mimecode</a:t>
            </a:r>
            <a:r>
              <a:rPr lang="en-AU" sz="1000" dirty="0"/>
              <a:t>="application/pdf"&gt; ....</a:t>
            </a:r>
          </a:p>
          <a:p>
            <a:pPr>
              <a:spcBef>
                <a:spcPts val="600"/>
              </a:spcBef>
            </a:pPr>
            <a:r>
              <a:rPr lang="en-AU" sz="1000" dirty="0"/>
              <a:t>     &lt;/</a:t>
            </a:r>
            <a:r>
              <a:rPr lang="en-AU" sz="1000" dirty="0" err="1"/>
              <a:t>cbc:EmbeddedDocumentBinaryObject</a:t>
            </a:r>
            <a:r>
              <a:rPr lang="en-AU" sz="1000" dirty="0"/>
              <a:t>&gt;</a:t>
            </a:r>
          </a:p>
          <a:p>
            <a:pPr>
              <a:spcBef>
                <a:spcPts val="600"/>
              </a:spcBef>
            </a:pPr>
            <a:r>
              <a:rPr lang="en-AU" sz="1000" dirty="0"/>
              <a:t>  &lt;/</a:t>
            </a:r>
            <a:r>
              <a:rPr lang="en-AU" sz="1000" dirty="0" err="1"/>
              <a:t>cac:Attachment</a:t>
            </a:r>
            <a:r>
              <a:rPr lang="en-AU" sz="1000" dirty="0"/>
              <a:t>&gt;</a:t>
            </a:r>
          </a:p>
          <a:p>
            <a:pPr>
              <a:spcBef>
                <a:spcPts val="600"/>
              </a:spcBef>
            </a:pPr>
            <a:r>
              <a:rPr lang="en-AU" sz="1000" dirty="0"/>
              <a:t>&lt;/</a:t>
            </a:r>
            <a:r>
              <a:rPr lang="en-AU" sz="1000" dirty="0" err="1"/>
              <a:t>cac:AdditionalDocumentReference</a:t>
            </a:r>
            <a:r>
              <a:rPr lang="en-AU" sz="1000" dirty="0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4058563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1">
              <a:spcAft>
                <a:spcPts val="600"/>
              </a:spcAft>
            </a:pPr>
            <a:r>
              <a:rPr lang="en-AU" sz="2200" b="1" dirty="0">
                <a:latin typeface="Inter" panose="020B0604020202020204" charset="0"/>
                <a:ea typeface="Inter" panose="020B0604020202020204" charset="0"/>
              </a:rPr>
              <a:t>Issue 4.1. – Organisational specific customer identifiers</a:t>
            </a:r>
          </a:p>
        </p:txBody>
      </p:sp>
      <p:sp>
        <p:nvSpPr>
          <p:cNvPr id="246" name="Google Shape;246;p33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7133100" cy="9406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AU" sz="1100" b="0" i="0" u="none" strike="noStrike" baseline="0" dirty="0">
                <a:latin typeface="Inter" panose="020B0604020202020204" charset="0"/>
                <a:ea typeface="Inter" panose="020B0604020202020204" charset="0"/>
              </a:rPr>
              <a:t>Questions related to Account number/Membership number/Location number:</a:t>
            </a:r>
          </a:p>
          <a:p>
            <a:pPr lvl="1">
              <a:spcAft>
                <a:spcPts val="600"/>
              </a:spcAft>
            </a:pPr>
            <a:r>
              <a:rPr lang="en-AU" sz="1100" b="0" i="0" u="none" strike="noStrike" baseline="0" dirty="0">
                <a:latin typeface="Inter" panose="020B0604020202020204" charset="0"/>
                <a:ea typeface="Inter" panose="020B0604020202020204" charset="0"/>
              </a:rPr>
              <a:t>Is this required if PO is provided?</a:t>
            </a:r>
          </a:p>
          <a:p>
            <a:pPr lvl="1">
              <a:spcAft>
                <a:spcPts val="600"/>
              </a:spcAft>
            </a:pPr>
            <a:r>
              <a:rPr lang="en-AU" sz="1100" b="0" i="0" u="none" strike="noStrike" baseline="0" dirty="0">
                <a:latin typeface="Inter" panose="020B0604020202020204" charset="0"/>
                <a:ea typeface="Inter" panose="020B0604020202020204" charset="0"/>
              </a:rPr>
              <a:t>Is this required / desirable if PO is not provided?</a:t>
            </a:r>
          </a:p>
          <a:p>
            <a:pPr lvl="1">
              <a:spcAft>
                <a:spcPts val="600"/>
              </a:spcAft>
            </a:pPr>
            <a:r>
              <a:rPr lang="en-AU" sz="1100" b="0" i="0" u="none" strike="noStrike" baseline="0" dirty="0">
                <a:latin typeface="Inter" panose="020B0604020202020204" charset="0"/>
                <a:ea typeface="Inter" panose="020B0604020202020204" charset="0"/>
              </a:rPr>
              <a:t>What’s the best field to map? what’s the alternative?</a:t>
            </a:r>
            <a:endParaRPr lang="en-AU" sz="1100" dirty="0">
              <a:latin typeface="Inter" panose="020B0604020202020204" charset="0"/>
              <a:ea typeface="Inter" panose="020B0604020202020204" charset="0"/>
            </a:endParaRPr>
          </a:p>
        </p:txBody>
      </p:sp>
      <p:sp>
        <p:nvSpPr>
          <p:cNvPr id="247" name="Google Shape;247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C1D0D7C-7B06-4BF8-8883-C0C93F0B5D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5879" y="2571750"/>
            <a:ext cx="1914525" cy="7810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7447919-6BEB-45CC-991C-4D3F4E776B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1375" y="2583001"/>
            <a:ext cx="1495425" cy="10953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D143F1D-A495-4648-B5F1-705DA807C0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7483" y="2571750"/>
            <a:ext cx="1457325" cy="7334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52029F9-88E6-425E-B5C6-04BC6D2B51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7192" y="2583001"/>
            <a:ext cx="2495550" cy="5619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06723046"/>
      </p:ext>
    </p:extLst>
  </p:cSld>
  <p:clrMapOvr>
    <a:masterClrMapping/>
  </p:clrMapOvr>
</p:sld>
</file>

<file path=ppt/theme/theme1.xml><?xml version="1.0" encoding="utf-8"?>
<a:theme xmlns:a="http://schemas.openxmlformats.org/drawingml/2006/main" name="DSPANZ">
  <a:themeElements>
    <a:clrScheme name="Simple Light">
      <a:dk1>
        <a:srgbClr val="17173B"/>
      </a:dk1>
      <a:lt1>
        <a:srgbClr val="FFFFFF"/>
      </a:lt1>
      <a:dk2>
        <a:srgbClr val="151539"/>
      </a:dk2>
      <a:lt2>
        <a:srgbClr val="EEEEEE"/>
      </a:lt2>
      <a:accent1>
        <a:srgbClr val="FF004F"/>
      </a:accent1>
      <a:accent2>
        <a:srgbClr val="6E0DFF"/>
      </a:accent2>
      <a:accent3>
        <a:srgbClr val="00CF80"/>
      </a:accent3>
      <a:accent4>
        <a:srgbClr val="FFBF00"/>
      </a:accent4>
      <a:accent5>
        <a:srgbClr val="29D1F0"/>
      </a:accent5>
      <a:accent6>
        <a:srgbClr val="CCCCCC"/>
      </a:accent6>
      <a:hlink>
        <a:srgbClr val="17173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F362DC883D5D45BCE4D341127AACB4" ma:contentTypeVersion="16" ma:contentTypeDescription="Create a new document." ma:contentTypeScope="" ma:versionID="38142261098b4d0813a8bee1f70a0f6e">
  <xsd:schema xmlns:xsd="http://www.w3.org/2001/XMLSchema" xmlns:xs="http://www.w3.org/2001/XMLSchema" xmlns:p="http://schemas.microsoft.com/office/2006/metadata/properties" xmlns:ns2="7018d72f-b1af-47ae-be24-dd755c6b5d31" xmlns:ns3="6ebae218-e99a-455d-bd1e-abf787c58e22" targetNamespace="http://schemas.microsoft.com/office/2006/metadata/properties" ma:root="true" ma:fieldsID="77207be17f1d82f576e284d69e13ee72" ns2:_="" ns3:_="">
    <xsd:import namespace="7018d72f-b1af-47ae-be24-dd755c6b5d31"/>
    <xsd:import namespace="6ebae218-e99a-455d-bd1e-abf787c58e2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18d72f-b1af-47ae-be24-dd755c6b5d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ca3c0f25-fb00-454a-a893-fa925680610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bae218-e99a-455d-bd1e-abf787c58e2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9aa0c13-6196-42dd-8885-272513883159}" ma:internalName="TaxCatchAll" ma:showField="CatchAllData" ma:web="6ebae218-e99a-455d-bd1e-abf787c58e2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018d72f-b1af-47ae-be24-dd755c6b5d31">
      <Terms xmlns="http://schemas.microsoft.com/office/infopath/2007/PartnerControls"/>
    </lcf76f155ced4ddcb4097134ff3c332f>
    <TaxCatchAll xmlns="6ebae218-e99a-455d-bd1e-abf787c58e22" xsi:nil="true"/>
  </documentManagement>
</p:properties>
</file>

<file path=customXml/itemProps1.xml><?xml version="1.0" encoding="utf-8"?>
<ds:datastoreItem xmlns:ds="http://schemas.openxmlformats.org/officeDocument/2006/customXml" ds:itemID="{AD04077F-0178-491F-B5B8-474225FB43E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018d72f-b1af-47ae-be24-dd755c6b5d31"/>
    <ds:schemaRef ds:uri="6ebae218-e99a-455d-bd1e-abf787c58e2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03BAC72-D699-4E70-8845-CFADE757ADB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07F1EBD-E431-483B-A601-CB8B273E9452}">
  <ds:schemaRefs>
    <ds:schemaRef ds:uri="http://schemas.microsoft.com/office/2006/metadata/properties"/>
    <ds:schemaRef ds:uri="http://schemas.microsoft.com/office/infopath/2007/PartnerControls"/>
    <ds:schemaRef ds:uri="7018d72f-b1af-47ae-be24-dd755c6b5d31"/>
    <ds:schemaRef ds:uri="6ebae218-e99a-455d-bd1e-abf787c58e2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1241</Words>
  <Application>Microsoft Office PowerPoint</Application>
  <PresentationFormat>On-screen Show (16:9)</PresentationFormat>
  <Paragraphs>141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Inter</vt:lpstr>
      <vt:lpstr>CourierNew</vt:lpstr>
      <vt:lpstr>Calibri</vt:lpstr>
      <vt:lpstr>Courier New</vt:lpstr>
      <vt:lpstr>Source Sans Pro</vt:lpstr>
      <vt:lpstr>DSPANZ</vt:lpstr>
      <vt:lpstr>Digital Service Providers Australia New Zealand</vt:lpstr>
      <vt:lpstr>PowerPoint Presentation</vt:lpstr>
      <vt:lpstr>Today’s Agenda</vt:lpstr>
      <vt:lpstr>PowerPoint Presentation</vt:lpstr>
      <vt:lpstr>Consistent Data Mapping Issues</vt:lpstr>
      <vt:lpstr>Issue 1. – Base Quantity is greater that invoiced Quantity</vt:lpstr>
      <vt:lpstr>Issue 2. – Incorrect approach to GST</vt:lpstr>
      <vt:lpstr>Issue 3. – Attachment File Name</vt:lpstr>
      <vt:lpstr>Issue 4.1. – Organisational specific customer identifiers</vt:lpstr>
      <vt:lpstr>Issue 4.2. – Non-Financial Delivery Information </vt:lpstr>
      <vt:lpstr>Issue 4.3. – Freight/delivery charges  </vt:lpstr>
      <vt:lpstr>Issue 4.4. – Calculated Quantities  </vt:lpstr>
      <vt:lpstr>Issue 4.5. – Asset/equipment identifiers  </vt:lpstr>
      <vt:lpstr>Issue 4.6. – Additional data supporting payment of this invoice (e.g. Timesheets, usage)   </vt:lpstr>
      <vt:lpstr>Issue 4.7. – Additional data influencing customer purchasing decisions (e.g. trend data)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Service Providers Australia New Zealand</dc:title>
  <cp:lastModifiedBy>Matt Lewis</cp:lastModifiedBy>
  <cp:revision>1</cp:revision>
  <dcterms:modified xsi:type="dcterms:W3CDTF">2022-03-03T00:25:38Z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0x010100CBF362DC883D5D45BCE4D341127AACB4</vt:lpwstr>
  </property>
  <property fmtid="{D5CDD505-2E9C-101B-9397-08002B2CF9AE}" pid="3" name="MediaServiceImageTags">
    <vt:lpwstr/>
  </property>
</Properties>
</file>