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6"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Inter"/>
      <p:regular r:id="rId33"/>
      <p:bold r:id="rId34"/>
    </p:embeddedFont>
    <p:embeddedFont>
      <p:font typeface="Gill Sans"/>
      <p:regular r:id="rId35"/>
      <p:bold r:id="rId36"/>
    </p:embeddedFont>
    <p:embeddedFont>
      <p:font typeface="Source Sans Pro"/>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ansPro-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Inter-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GillSans-regular.fntdata"/><Relationship Id="rId12" Type="http://schemas.openxmlformats.org/officeDocument/2006/relationships/slide" Target="slides/slide6.xml"/><Relationship Id="rId34" Type="http://schemas.openxmlformats.org/officeDocument/2006/relationships/font" Target="fonts/Inter-bold.fntdata"/><Relationship Id="rId15" Type="http://schemas.openxmlformats.org/officeDocument/2006/relationships/slide" Target="slides/slide9.xml"/><Relationship Id="rId37" Type="http://schemas.openxmlformats.org/officeDocument/2006/relationships/font" Target="fonts/SourceSansPro-regular.fntdata"/><Relationship Id="rId14" Type="http://schemas.openxmlformats.org/officeDocument/2006/relationships/slide" Target="slides/slide8.xml"/><Relationship Id="rId36" Type="http://schemas.openxmlformats.org/officeDocument/2006/relationships/font" Target="fonts/GillSans-bold.fntdata"/><Relationship Id="rId17" Type="http://schemas.openxmlformats.org/officeDocument/2006/relationships/slide" Target="slides/slide11.xml"/><Relationship Id="rId39" Type="http://schemas.openxmlformats.org/officeDocument/2006/relationships/font" Target="fonts/SourceSansPro-italic.fntdata"/><Relationship Id="rId16" Type="http://schemas.openxmlformats.org/officeDocument/2006/relationships/slide" Target="slides/slide10.xml"/><Relationship Id="rId38" Type="http://schemas.openxmlformats.org/officeDocument/2006/relationships/font" Target="fonts/SourceSansPr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4507ff37e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4507ff37e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4507ff37ed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4507ff37ed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4507ff37e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4507ff37e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4507ff37e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4507ff37e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4507ff37ed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4507ff37ed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fdfb0ffb93_0_85:notes"/>
          <p:cNvSpPr txBox="1"/>
          <p:nvPr>
            <p:ph idx="1" type="body"/>
          </p:nvPr>
        </p:nvSpPr>
        <p:spPr>
          <a:xfrm>
            <a:off x="685802"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fdfb0ffb93_0_85:notes"/>
          <p:cNvSpPr/>
          <p:nvPr>
            <p:ph idx="2" type="sldImg"/>
          </p:nvPr>
        </p:nvSpPr>
        <p:spPr>
          <a:xfrm>
            <a:off x="92784" y="686422"/>
            <a:ext cx="6672600" cy="342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fdfb0ffb93_0_90:notes"/>
          <p:cNvSpPr txBox="1"/>
          <p:nvPr>
            <p:ph idx="1" type="body"/>
          </p:nvPr>
        </p:nvSpPr>
        <p:spPr>
          <a:xfrm>
            <a:off x="685802"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fdfb0ffb93_0_90:notes"/>
          <p:cNvSpPr/>
          <p:nvPr>
            <p:ph idx="2" type="sldImg"/>
          </p:nvPr>
        </p:nvSpPr>
        <p:spPr>
          <a:xfrm>
            <a:off x="92784" y="686422"/>
            <a:ext cx="6672600" cy="342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fdfb0ffb93_0_96:notes"/>
          <p:cNvSpPr txBox="1"/>
          <p:nvPr>
            <p:ph idx="1" type="body"/>
          </p:nvPr>
        </p:nvSpPr>
        <p:spPr>
          <a:xfrm>
            <a:off x="685802"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fdfb0ffb93_0_96:notes"/>
          <p:cNvSpPr/>
          <p:nvPr>
            <p:ph idx="2" type="sldImg"/>
          </p:nvPr>
        </p:nvSpPr>
        <p:spPr>
          <a:xfrm>
            <a:off x="92784" y="686422"/>
            <a:ext cx="6672600" cy="342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fdfb0ffb93_0_102:notes"/>
          <p:cNvSpPr txBox="1"/>
          <p:nvPr>
            <p:ph idx="1" type="body"/>
          </p:nvPr>
        </p:nvSpPr>
        <p:spPr>
          <a:xfrm>
            <a:off x="685802"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fdfb0ffb93_0_102:notes"/>
          <p:cNvSpPr/>
          <p:nvPr>
            <p:ph idx="2" type="sldImg"/>
          </p:nvPr>
        </p:nvSpPr>
        <p:spPr>
          <a:xfrm>
            <a:off x="92784" y="686422"/>
            <a:ext cx="6672600" cy="342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4507ff37ed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4507ff37ed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f6cf8810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f6cf8810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Original slides - https://docs.google.com/presentation/d/1IwILHPNrm_sJf82dHpXngVedG6vHsqwDqPHzRWL4yVQ/edit?usp=sharing</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65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4507ff37ed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4507ff37ed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4507ff37ed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4507ff37ed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4507ff37ed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4507ff37ed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478dc2a0d3_2_1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478dc2a0d3_2_1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bfd84faac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bfd84faac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bfa3c9f51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bfa3c9f51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bfd84faacd_5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bfd84faacd_5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bfa3c9f51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bfa3c9f51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fd84faa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fd84fa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478dc2a0d3_2_1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478dc2a0d3_2_1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4507ff37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4507ff37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151539"/>
                </a:solidFill>
                <a:latin typeface="Inter"/>
                <a:ea typeface="Inter"/>
                <a:cs typeface="Inter"/>
                <a:sym typeface="Inter"/>
              </a:rPr>
              <a:t>The goal of the project was to enable frictionless trade between public and private sector bodies – and, ultimately, to increase efficiencies while promoting healthy competition.</a:t>
            </a:r>
            <a:endParaRPr sz="1400">
              <a:solidFill>
                <a:srgbClr val="151539"/>
              </a:solidFill>
              <a:latin typeface="Inter"/>
              <a:ea typeface="Inter"/>
              <a:cs typeface="Inter"/>
              <a:sym typeface="Inter"/>
            </a:endParaRPr>
          </a:p>
          <a:p>
            <a:pPr indent="0" lvl="0" marL="0" rtl="0" algn="l">
              <a:lnSpc>
                <a:spcPct val="115000"/>
              </a:lnSpc>
              <a:spcBef>
                <a:spcPts val="1200"/>
              </a:spcBef>
              <a:spcAft>
                <a:spcPts val="0"/>
              </a:spcAft>
              <a:buNone/>
            </a:pPr>
            <a:r>
              <a:rPr lang="en" sz="1400">
                <a:solidFill>
                  <a:srgbClr val="151539"/>
                </a:solidFill>
                <a:latin typeface="Inter"/>
                <a:ea typeface="Inter"/>
                <a:cs typeface="Inter"/>
                <a:sym typeface="Inter"/>
              </a:rPr>
              <a:t>OpenPeppol consists of both public and private sector members and is responsible for the development, implementation, and maintenance of the Peppol specifications.</a:t>
            </a:r>
            <a:endParaRPr sz="1400">
              <a:solidFill>
                <a:srgbClr val="151539"/>
              </a:solidFill>
              <a:latin typeface="Inter"/>
              <a:ea typeface="Inter"/>
              <a:cs typeface="Inter"/>
              <a:sym typeface="Inter"/>
            </a:endParaRPr>
          </a:p>
          <a:p>
            <a:pPr indent="0" lvl="0" marL="0" rtl="0" algn="l">
              <a:lnSpc>
                <a:spcPct val="115000"/>
              </a:lnSpc>
              <a:spcBef>
                <a:spcPts val="1200"/>
              </a:spcBef>
              <a:spcAft>
                <a:spcPts val="1200"/>
              </a:spcAft>
              <a:buClr>
                <a:schemeClr val="dk1"/>
              </a:buClr>
              <a:buSzPts val="1100"/>
              <a:buFont typeface="Arial"/>
              <a:buNone/>
            </a:pPr>
            <a:r>
              <a:t/>
            </a:r>
            <a:endParaRPr sz="1400">
              <a:solidFill>
                <a:srgbClr val="151539"/>
              </a:solidFill>
              <a:latin typeface="Inter"/>
              <a:ea typeface="Inter"/>
              <a:cs typeface="Inter"/>
              <a:sym typeface="Inte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445bbcc0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445bbcc0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sz="1400">
              <a:solidFill>
                <a:srgbClr val="151539"/>
              </a:solidFill>
              <a:latin typeface="Inter"/>
              <a:ea typeface="Inter"/>
              <a:cs typeface="Inter"/>
              <a:sym typeface="Inte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4507ff37e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4507ff37e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governance process is democratic and fully transparent.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Our member organisations set the agenda, elect representatives to lead the Managing Committee (responsible for strategic development) and the Coordinating Committee (responsible for technical development) and appoint volunteers from member organisations to contribute to the continuous improvement of OpenPeppol and the Peppol network and specifications.</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The day-to-day business of OpenPeppol is supported by a small Operating Office, acting under the direction of the elected Secretary General.</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4507ff37e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4507ff37e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s (Light)"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4105277" y="776894"/>
            <a:ext cx="5038724" cy="4366606"/>
          </a:xfrm>
          <a:prstGeom prst="rect">
            <a:avLst/>
          </a:prstGeom>
          <a:noFill/>
          <a:ln>
            <a:noFill/>
          </a:ln>
        </p:spPr>
      </p:pic>
      <p:sp>
        <p:nvSpPr>
          <p:cNvPr id="11" name="Google Shape;11;p2"/>
          <p:cNvSpPr txBox="1"/>
          <p:nvPr>
            <p:ph type="ctrTitle"/>
          </p:nvPr>
        </p:nvSpPr>
        <p:spPr>
          <a:xfrm>
            <a:off x="311702" y="744575"/>
            <a:ext cx="6678000" cy="2052600"/>
          </a:xfrm>
          <a:prstGeom prst="rect">
            <a:avLst/>
          </a:prstGeom>
        </p:spPr>
        <p:txBody>
          <a:bodyPr anchorCtr="0" anchor="b" bIns="91425" lIns="91425" spcFirstLastPara="1" rIns="91425" wrap="square" tIns="91425">
            <a:normAutofit/>
          </a:bodyPr>
          <a:lstStyle>
            <a:lvl1pPr lvl="0">
              <a:spcBef>
                <a:spcPts val="0"/>
              </a:spcBef>
              <a:spcAft>
                <a:spcPts val="0"/>
              </a:spcAft>
              <a:buSzPts val="3600"/>
              <a:buFont typeface="Inter"/>
              <a:buNone/>
              <a:defRPr sz="3600">
                <a:latin typeface="Inter"/>
                <a:ea typeface="Inter"/>
                <a:cs typeface="Inter"/>
                <a:sym typeface="Inte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797175"/>
            <a:ext cx="58242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Font typeface="Inter"/>
              <a:buNone/>
              <a:defRPr sz="2400">
                <a:latin typeface="Inter"/>
                <a:ea typeface="Inter"/>
                <a:cs typeface="Inter"/>
                <a:sym typeface="In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3">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rows light ">
  <p:cSld name="TITLE_AND_TWO_COLUMNS_1_2">
    <p:spTree>
      <p:nvGrpSpPr>
        <p:cNvPr id="68" name="Shape 68"/>
        <p:cNvGrpSpPr/>
        <p:nvPr/>
      </p:nvGrpSpPr>
      <p:grpSpPr>
        <a:xfrm>
          <a:off x="0" y="0"/>
          <a:ext cx="0" cy="0"/>
          <a:chOff x="0" y="0"/>
          <a:chExt cx="0" cy="0"/>
        </a:xfrm>
      </p:grpSpPr>
      <p:pic>
        <p:nvPicPr>
          <p:cNvPr id="69" name="Google Shape;69;p11"/>
          <p:cNvPicPr preferRelativeResize="0"/>
          <p:nvPr/>
        </p:nvPicPr>
        <p:blipFill rotWithShape="1">
          <a:blip r:embed="rId2">
            <a:alphaModFix/>
          </a:blip>
          <a:srcRect b="8860" l="25449" r="12958" t="11604"/>
          <a:stretch/>
        </p:blipFill>
        <p:spPr>
          <a:xfrm>
            <a:off x="3512225" y="0"/>
            <a:ext cx="5631778" cy="5143498"/>
          </a:xfrm>
          <a:prstGeom prst="rect">
            <a:avLst/>
          </a:prstGeom>
          <a:noFill/>
          <a:ln>
            <a:noFill/>
          </a:ln>
        </p:spPr>
      </p:pic>
      <p:sp>
        <p:nvSpPr>
          <p:cNvPr id="70" name="Google Shape;70;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1"/>
          <p:cNvSpPr/>
          <p:nvPr/>
        </p:nvSpPr>
        <p:spPr>
          <a:xfrm>
            <a:off x="209450" y="935175"/>
            <a:ext cx="8714400" cy="16134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txBox="1"/>
          <p:nvPr>
            <p:ph idx="1" type="body"/>
          </p:nvPr>
        </p:nvSpPr>
        <p:spPr>
          <a:xfrm>
            <a:off x="1837350" y="1062525"/>
            <a:ext cx="6948000" cy="1358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chemeClr val="lt1"/>
              </a:buClr>
              <a:buSzPts val="1400"/>
              <a:buChar char="●"/>
              <a:defRPr sz="14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73" name="Google Shape;73;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1"/>
          <p:cNvPicPr preferRelativeResize="0"/>
          <p:nvPr/>
        </p:nvPicPr>
        <p:blipFill>
          <a:blip r:embed="rId3">
            <a:alphaModFix/>
          </a:blip>
          <a:stretch>
            <a:fillRect/>
          </a:stretch>
        </p:blipFill>
        <p:spPr>
          <a:xfrm>
            <a:off x="-1" y="4350675"/>
            <a:ext cx="1405201" cy="792824"/>
          </a:xfrm>
          <a:prstGeom prst="rect">
            <a:avLst/>
          </a:prstGeom>
          <a:noFill/>
          <a:ln>
            <a:noFill/>
          </a:ln>
        </p:spPr>
      </p:pic>
      <p:sp>
        <p:nvSpPr>
          <p:cNvPr id="75" name="Google Shape;75;p11"/>
          <p:cNvSpPr/>
          <p:nvPr/>
        </p:nvSpPr>
        <p:spPr>
          <a:xfrm>
            <a:off x="209450" y="2735525"/>
            <a:ext cx="8714400" cy="16134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txBox="1"/>
          <p:nvPr>
            <p:ph idx="2" type="title"/>
          </p:nvPr>
        </p:nvSpPr>
        <p:spPr>
          <a:xfrm>
            <a:off x="362850" y="1062525"/>
            <a:ext cx="1474500" cy="1358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1"/>
          <p:cNvSpPr txBox="1"/>
          <p:nvPr>
            <p:ph idx="3" type="body"/>
          </p:nvPr>
        </p:nvSpPr>
        <p:spPr>
          <a:xfrm>
            <a:off x="1835250" y="2862875"/>
            <a:ext cx="6948000" cy="1358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chemeClr val="lt1"/>
              </a:buClr>
              <a:buSzPts val="1400"/>
              <a:buChar char="●"/>
              <a:defRPr sz="14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78" name="Google Shape;78;p11"/>
          <p:cNvSpPr txBox="1"/>
          <p:nvPr>
            <p:ph idx="4" type="title"/>
          </p:nvPr>
        </p:nvSpPr>
        <p:spPr>
          <a:xfrm>
            <a:off x="360750" y="2862875"/>
            <a:ext cx="1474500" cy="1358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split) 1">
  <p:cSld name="TITLE_AND_TWO_COLUMNS_1_1">
    <p:bg>
      <p:bgPr>
        <a:solidFill>
          <a:srgbClr val="151539"/>
        </a:solidFill>
      </p:bgPr>
    </p:bg>
    <p:spTree>
      <p:nvGrpSpPr>
        <p:cNvPr id="79"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b="8860" l="25449" r="12958" t="11604"/>
          <a:stretch/>
        </p:blipFill>
        <p:spPr>
          <a:xfrm>
            <a:off x="542575" y="0"/>
            <a:ext cx="5631778" cy="5143498"/>
          </a:xfrm>
          <a:prstGeom prst="rect">
            <a:avLst/>
          </a:prstGeom>
          <a:noFill/>
          <a:ln>
            <a:noFill/>
          </a:ln>
        </p:spPr>
      </p:pic>
      <p:sp>
        <p:nvSpPr>
          <p:cNvPr id="81" name="Google Shape;81;p12"/>
          <p:cNvSpPr/>
          <p:nvPr/>
        </p:nvSpPr>
        <p:spPr>
          <a:xfrm>
            <a:off x="2369600" y="256800"/>
            <a:ext cx="2956200" cy="4629900"/>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2"/>
          <p:cNvSpPr txBox="1"/>
          <p:nvPr>
            <p:ph type="title"/>
          </p:nvPr>
        </p:nvSpPr>
        <p:spPr>
          <a:xfrm>
            <a:off x="311700" y="445025"/>
            <a:ext cx="1752000" cy="1142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2"/>
          <p:cNvSpPr txBox="1"/>
          <p:nvPr>
            <p:ph idx="1" type="body"/>
          </p:nvPr>
        </p:nvSpPr>
        <p:spPr>
          <a:xfrm>
            <a:off x="2520775" y="935175"/>
            <a:ext cx="2668800" cy="38001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151539"/>
              </a:buClr>
              <a:buSzPts val="1400"/>
              <a:buChar char="●"/>
              <a:defRPr sz="1400">
                <a:solidFill>
                  <a:srgbClr val="151539"/>
                </a:solidFill>
              </a:defRPr>
            </a:lvl1pPr>
            <a:lvl2pPr indent="-304800" lvl="1" marL="914400" rtl="0">
              <a:spcBef>
                <a:spcPts val="0"/>
              </a:spcBef>
              <a:spcAft>
                <a:spcPts val="0"/>
              </a:spcAft>
              <a:buClr>
                <a:srgbClr val="151539"/>
              </a:buClr>
              <a:buSzPts val="1200"/>
              <a:buChar char="○"/>
              <a:defRPr sz="1200">
                <a:solidFill>
                  <a:srgbClr val="151539"/>
                </a:solidFill>
              </a:defRPr>
            </a:lvl2pPr>
            <a:lvl3pPr indent="-304800" lvl="2" marL="1371600" rtl="0">
              <a:spcBef>
                <a:spcPts val="0"/>
              </a:spcBef>
              <a:spcAft>
                <a:spcPts val="0"/>
              </a:spcAft>
              <a:buClr>
                <a:srgbClr val="151539"/>
              </a:buClr>
              <a:buSzPts val="1200"/>
              <a:buChar char="■"/>
              <a:defRPr sz="1200">
                <a:solidFill>
                  <a:srgbClr val="151539"/>
                </a:solidFill>
              </a:defRPr>
            </a:lvl3pPr>
            <a:lvl4pPr indent="-304800" lvl="3" marL="1828800" rtl="0">
              <a:spcBef>
                <a:spcPts val="0"/>
              </a:spcBef>
              <a:spcAft>
                <a:spcPts val="0"/>
              </a:spcAft>
              <a:buClr>
                <a:srgbClr val="151539"/>
              </a:buClr>
              <a:buSzPts val="1200"/>
              <a:buChar char="●"/>
              <a:defRPr sz="1200">
                <a:solidFill>
                  <a:srgbClr val="151539"/>
                </a:solidFill>
              </a:defRPr>
            </a:lvl4pPr>
            <a:lvl5pPr indent="-304800" lvl="4" marL="2286000" rtl="0">
              <a:spcBef>
                <a:spcPts val="0"/>
              </a:spcBef>
              <a:spcAft>
                <a:spcPts val="0"/>
              </a:spcAft>
              <a:buClr>
                <a:srgbClr val="151539"/>
              </a:buClr>
              <a:buSzPts val="1200"/>
              <a:buChar char="○"/>
              <a:defRPr sz="1200">
                <a:solidFill>
                  <a:srgbClr val="151539"/>
                </a:solidFill>
              </a:defRPr>
            </a:lvl5pPr>
            <a:lvl6pPr indent="-304800" lvl="5" marL="2743200" rtl="0">
              <a:spcBef>
                <a:spcPts val="0"/>
              </a:spcBef>
              <a:spcAft>
                <a:spcPts val="0"/>
              </a:spcAft>
              <a:buClr>
                <a:srgbClr val="151539"/>
              </a:buClr>
              <a:buSzPts val="1200"/>
              <a:buChar char="■"/>
              <a:defRPr sz="1200">
                <a:solidFill>
                  <a:srgbClr val="151539"/>
                </a:solidFill>
              </a:defRPr>
            </a:lvl6pPr>
            <a:lvl7pPr indent="-304800" lvl="6" marL="3200400" rtl="0">
              <a:spcBef>
                <a:spcPts val="0"/>
              </a:spcBef>
              <a:spcAft>
                <a:spcPts val="0"/>
              </a:spcAft>
              <a:buClr>
                <a:srgbClr val="151539"/>
              </a:buClr>
              <a:buSzPts val="1200"/>
              <a:buChar char="●"/>
              <a:defRPr sz="1200">
                <a:solidFill>
                  <a:srgbClr val="151539"/>
                </a:solidFill>
              </a:defRPr>
            </a:lvl7pPr>
            <a:lvl8pPr indent="-304800" lvl="7" marL="3657600" rtl="0">
              <a:spcBef>
                <a:spcPts val="0"/>
              </a:spcBef>
              <a:spcAft>
                <a:spcPts val="0"/>
              </a:spcAft>
              <a:buClr>
                <a:srgbClr val="151539"/>
              </a:buClr>
              <a:buSzPts val="1200"/>
              <a:buChar char="○"/>
              <a:defRPr sz="1200">
                <a:solidFill>
                  <a:srgbClr val="151539"/>
                </a:solidFill>
              </a:defRPr>
            </a:lvl8pPr>
            <a:lvl9pPr indent="-304800" lvl="8" marL="4114800" rtl="0">
              <a:spcBef>
                <a:spcPts val="0"/>
              </a:spcBef>
              <a:spcAft>
                <a:spcPts val="0"/>
              </a:spcAft>
              <a:buClr>
                <a:srgbClr val="151539"/>
              </a:buClr>
              <a:buSzPts val="1200"/>
              <a:buChar char="■"/>
              <a:defRPr sz="1200">
                <a:solidFill>
                  <a:srgbClr val="151539"/>
                </a:solidFill>
              </a:defRPr>
            </a:lvl9pPr>
          </a:lstStyle>
          <a:p/>
        </p:txBody>
      </p:sp>
      <p:sp>
        <p:nvSpPr>
          <p:cNvPr id="84" name="Google Shape;8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12"/>
          <p:cNvSpPr/>
          <p:nvPr/>
        </p:nvSpPr>
        <p:spPr>
          <a:xfrm>
            <a:off x="5631775" y="256800"/>
            <a:ext cx="2956200" cy="4629900"/>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2"/>
          <p:cNvSpPr txBox="1"/>
          <p:nvPr>
            <p:ph idx="2" type="body"/>
          </p:nvPr>
        </p:nvSpPr>
        <p:spPr>
          <a:xfrm>
            <a:off x="5775475" y="935175"/>
            <a:ext cx="2668800" cy="38001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Clr>
                <a:srgbClr val="151539"/>
              </a:buClr>
              <a:buSzPts val="1200"/>
              <a:buChar char="■"/>
              <a:defRPr sz="1200">
                <a:solidFill>
                  <a:srgbClr val="151539"/>
                </a:solidFill>
              </a:defRPr>
            </a:lvl3pPr>
            <a:lvl4pPr indent="-304800" lvl="3" marL="1828800" rtl="0">
              <a:spcBef>
                <a:spcPts val="0"/>
              </a:spcBef>
              <a:spcAft>
                <a:spcPts val="0"/>
              </a:spcAft>
              <a:buClr>
                <a:srgbClr val="151539"/>
              </a:buClr>
              <a:buSzPts val="1200"/>
              <a:buChar char="●"/>
              <a:defRPr sz="1200">
                <a:solidFill>
                  <a:srgbClr val="151539"/>
                </a:solidFill>
              </a:defRPr>
            </a:lvl4pPr>
            <a:lvl5pPr indent="-304800" lvl="4" marL="2286000" rtl="0">
              <a:spcBef>
                <a:spcPts val="0"/>
              </a:spcBef>
              <a:spcAft>
                <a:spcPts val="0"/>
              </a:spcAft>
              <a:buClr>
                <a:srgbClr val="151539"/>
              </a:buClr>
              <a:buSzPts val="1200"/>
              <a:buChar char="○"/>
              <a:defRPr sz="1200">
                <a:solidFill>
                  <a:srgbClr val="151539"/>
                </a:solidFill>
              </a:defRPr>
            </a:lvl5pPr>
            <a:lvl6pPr indent="-304800" lvl="5" marL="2743200" rtl="0">
              <a:spcBef>
                <a:spcPts val="0"/>
              </a:spcBef>
              <a:spcAft>
                <a:spcPts val="0"/>
              </a:spcAft>
              <a:buClr>
                <a:srgbClr val="151539"/>
              </a:buClr>
              <a:buSzPts val="1200"/>
              <a:buChar char="■"/>
              <a:defRPr sz="1200">
                <a:solidFill>
                  <a:srgbClr val="151539"/>
                </a:solidFill>
              </a:defRPr>
            </a:lvl6pPr>
            <a:lvl7pPr indent="-304800" lvl="6" marL="3200400" rtl="0">
              <a:spcBef>
                <a:spcPts val="0"/>
              </a:spcBef>
              <a:spcAft>
                <a:spcPts val="0"/>
              </a:spcAft>
              <a:buClr>
                <a:srgbClr val="151539"/>
              </a:buClr>
              <a:buSzPts val="1200"/>
              <a:buChar char="●"/>
              <a:defRPr sz="1200">
                <a:solidFill>
                  <a:srgbClr val="151539"/>
                </a:solidFill>
              </a:defRPr>
            </a:lvl7pPr>
            <a:lvl8pPr indent="-304800" lvl="7" marL="3657600" rtl="0">
              <a:spcBef>
                <a:spcPts val="0"/>
              </a:spcBef>
              <a:spcAft>
                <a:spcPts val="0"/>
              </a:spcAft>
              <a:buClr>
                <a:srgbClr val="151539"/>
              </a:buClr>
              <a:buSzPts val="1200"/>
              <a:buChar char="○"/>
              <a:defRPr sz="1200">
                <a:solidFill>
                  <a:srgbClr val="151539"/>
                </a:solidFill>
              </a:defRPr>
            </a:lvl8pPr>
            <a:lvl9pPr indent="-304800" lvl="8" marL="4114800" rtl="0">
              <a:spcBef>
                <a:spcPts val="0"/>
              </a:spcBef>
              <a:spcAft>
                <a:spcPts val="0"/>
              </a:spcAft>
              <a:buClr>
                <a:srgbClr val="151539"/>
              </a:buClr>
              <a:buSzPts val="1200"/>
              <a:buChar char="■"/>
              <a:defRPr sz="1200">
                <a:solidFill>
                  <a:srgbClr val="151539"/>
                </a:solidFill>
              </a:defRPr>
            </a:lvl9pPr>
          </a:lstStyle>
          <a:p/>
        </p:txBody>
      </p:sp>
      <p:sp>
        <p:nvSpPr>
          <p:cNvPr id="87" name="Google Shape;87;p12"/>
          <p:cNvSpPr txBox="1"/>
          <p:nvPr>
            <p:ph idx="3" type="title"/>
          </p:nvPr>
        </p:nvSpPr>
        <p:spPr>
          <a:xfrm>
            <a:off x="2520775" y="353750"/>
            <a:ext cx="2668800" cy="5814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51539"/>
              </a:buClr>
              <a:buSzPts val="1600"/>
              <a:buNone/>
              <a:defRPr sz="1600">
                <a:solidFill>
                  <a:srgbClr val="15153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12"/>
          <p:cNvSpPr txBox="1"/>
          <p:nvPr>
            <p:ph idx="4" type="title"/>
          </p:nvPr>
        </p:nvSpPr>
        <p:spPr>
          <a:xfrm>
            <a:off x="5775475" y="353750"/>
            <a:ext cx="2668800" cy="5814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51539"/>
              </a:buClr>
              <a:buSzPts val="1600"/>
              <a:buNone/>
              <a:defRPr sz="1600">
                <a:solidFill>
                  <a:srgbClr val="15153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89" name="Google Shape;89;p12"/>
          <p:cNvPicPr preferRelativeResize="0"/>
          <p:nvPr/>
        </p:nvPicPr>
        <p:blipFill>
          <a:blip r:embed="rId3">
            <a:alphaModFix/>
          </a:blip>
          <a:stretch>
            <a:fillRect/>
          </a:stretch>
        </p:blipFill>
        <p:spPr>
          <a:xfrm>
            <a:off x="-1" y="4350900"/>
            <a:ext cx="1404809" cy="7926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rows light  1">
  <p:cSld name="TITLE_AND_TWO_COLUMNS_1_2_1">
    <p:bg>
      <p:bgPr>
        <a:solidFill>
          <a:srgbClr val="151539"/>
        </a:solidFill>
      </p:bgPr>
    </p:bg>
    <p:spTree>
      <p:nvGrpSpPr>
        <p:cNvPr id="90"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b="8860" l="25449" r="12958" t="11604"/>
          <a:stretch/>
        </p:blipFill>
        <p:spPr>
          <a:xfrm>
            <a:off x="3512225" y="0"/>
            <a:ext cx="5631778" cy="5143498"/>
          </a:xfrm>
          <a:prstGeom prst="rect">
            <a:avLst/>
          </a:prstGeom>
          <a:noFill/>
          <a:ln>
            <a:noFill/>
          </a:ln>
        </p:spPr>
      </p:pic>
      <p:sp>
        <p:nvSpPr>
          <p:cNvPr id="92" name="Google Shape;92;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3"/>
          <p:cNvSpPr/>
          <p:nvPr/>
        </p:nvSpPr>
        <p:spPr>
          <a:xfrm>
            <a:off x="209450" y="935175"/>
            <a:ext cx="8714400" cy="1613400"/>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txBox="1"/>
          <p:nvPr>
            <p:ph idx="1" type="body"/>
          </p:nvPr>
        </p:nvSpPr>
        <p:spPr>
          <a:xfrm>
            <a:off x="1837350" y="1062525"/>
            <a:ext cx="6948000" cy="1358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151539"/>
              </a:buClr>
              <a:buSzPts val="1400"/>
              <a:buChar char="●"/>
              <a:defRPr sz="1400">
                <a:solidFill>
                  <a:srgbClr val="151539"/>
                </a:solidFill>
              </a:defRPr>
            </a:lvl1pPr>
            <a:lvl2pPr indent="-304800" lvl="1" marL="914400" rtl="0">
              <a:spcBef>
                <a:spcPts val="0"/>
              </a:spcBef>
              <a:spcAft>
                <a:spcPts val="0"/>
              </a:spcAft>
              <a:buClr>
                <a:srgbClr val="151539"/>
              </a:buClr>
              <a:buSzPts val="1200"/>
              <a:buChar char="○"/>
              <a:defRPr sz="1200">
                <a:solidFill>
                  <a:srgbClr val="151539"/>
                </a:solidFill>
              </a:defRPr>
            </a:lvl2pPr>
            <a:lvl3pPr indent="-304800" lvl="2" marL="1371600" rtl="0">
              <a:spcBef>
                <a:spcPts val="0"/>
              </a:spcBef>
              <a:spcAft>
                <a:spcPts val="0"/>
              </a:spcAft>
              <a:buClr>
                <a:srgbClr val="151539"/>
              </a:buClr>
              <a:buSzPts val="1200"/>
              <a:buChar char="■"/>
              <a:defRPr sz="1200">
                <a:solidFill>
                  <a:srgbClr val="151539"/>
                </a:solidFill>
              </a:defRPr>
            </a:lvl3pPr>
            <a:lvl4pPr indent="-304800" lvl="3" marL="1828800" rtl="0">
              <a:spcBef>
                <a:spcPts val="0"/>
              </a:spcBef>
              <a:spcAft>
                <a:spcPts val="0"/>
              </a:spcAft>
              <a:buClr>
                <a:srgbClr val="151539"/>
              </a:buClr>
              <a:buSzPts val="1200"/>
              <a:buChar char="●"/>
              <a:defRPr sz="1200">
                <a:solidFill>
                  <a:srgbClr val="151539"/>
                </a:solidFill>
              </a:defRPr>
            </a:lvl4pPr>
            <a:lvl5pPr indent="-304800" lvl="4" marL="2286000" rtl="0">
              <a:spcBef>
                <a:spcPts val="0"/>
              </a:spcBef>
              <a:spcAft>
                <a:spcPts val="0"/>
              </a:spcAft>
              <a:buClr>
                <a:srgbClr val="151539"/>
              </a:buClr>
              <a:buSzPts val="1200"/>
              <a:buChar char="○"/>
              <a:defRPr sz="1200">
                <a:solidFill>
                  <a:srgbClr val="151539"/>
                </a:solidFill>
              </a:defRPr>
            </a:lvl5pPr>
            <a:lvl6pPr indent="-304800" lvl="5" marL="2743200" rtl="0">
              <a:spcBef>
                <a:spcPts val="0"/>
              </a:spcBef>
              <a:spcAft>
                <a:spcPts val="0"/>
              </a:spcAft>
              <a:buClr>
                <a:srgbClr val="151539"/>
              </a:buClr>
              <a:buSzPts val="1200"/>
              <a:buChar char="■"/>
              <a:defRPr sz="1200">
                <a:solidFill>
                  <a:srgbClr val="151539"/>
                </a:solidFill>
              </a:defRPr>
            </a:lvl6pPr>
            <a:lvl7pPr indent="-304800" lvl="6" marL="3200400" rtl="0">
              <a:spcBef>
                <a:spcPts val="0"/>
              </a:spcBef>
              <a:spcAft>
                <a:spcPts val="0"/>
              </a:spcAft>
              <a:buClr>
                <a:srgbClr val="151539"/>
              </a:buClr>
              <a:buSzPts val="1200"/>
              <a:buChar char="●"/>
              <a:defRPr sz="1200">
                <a:solidFill>
                  <a:srgbClr val="151539"/>
                </a:solidFill>
              </a:defRPr>
            </a:lvl7pPr>
            <a:lvl8pPr indent="-304800" lvl="7" marL="3657600" rtl="0">
              <a:spcBef>
                <a:spcPts val="0"/>
              </a:spcBef>
              <a:spcAft>
                <a:spcPts val="0"/>
              </a:spcAft>
              <a:buClr>
                <a:srgbClr val="151539"/>
              </a:buClr>
              <a:buSzPts val="1200"/>
              <a:buChar char="○"/>
              <a:defRPr sz="1200">
                <a:solidFill>
                  <a:srgbClr val="151539"/>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95" name="Google Shape;95;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13"/>
          <p:cNvSpPr/>
          <p:nvPr/>
        </p:nvSpPr>
        <p:spPr>
          <a:xfrm>
            <a:off x="209450" y="2735525"/>
            <a:ext cx="8714400" cy="1613400"/>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txBox="1"/>
          <p:nvPr>
            <p:ph idx="2" type="title"/>
          </p:nvPr>
        </p:nvSpPr>
        <p:spPr>
          <a:xfrm>
            <a:off x="362850" y="1062525"/>
            <a:ext cx="1474500" cy="1358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51539"/>
              </a:buClr>
              <a:buSzPts val="1600"/>
              <a:buNone/>
              <a:defRPr sz="1600">
                <a:solidFill>
                  <a:srgbClr val="15153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98" name="Google Shape;98;p13"/>
          <p:cNvPicPr preferRelativeResize="0"/>
          <p:nvPr/>
        </p:nvPicPr>
        <p:blipFill>
          <a:blip r:embed="rId3">
            <a:alphaModFix/>
          </a:blip>
          <a:stretch>
            <a:fillRect/>
          </a:stretch>
        </p:blipFill>
        <p:spPr>
          <a:xfrm>
            <a:off x="-1" y="4350900"/>
            <a:ext cx="1404809" cy="792601"/>
          </a:xfrm>
          <a:prstGeom prst="rect">
            <a:avLst/>
          </a:prstGeom>
          <a:noFill/>
          <a:ln>
            <a:noFill/>
          </a:ln>
        </p:spPr>
      </p:pic>
      <p:sp>
        <p:nvSpPr>
          <p:cNvPr id="99" name="Google Shape;99;p13"/>
          <p:cNvSpPr txBox="1"/>
          <p:nvPr>
            <p:ph idx="3" type="body"/>
          </p:nvPr>
        </p:nvSpPr>
        <p:spPr>
          <a:xfrm>
            <a:off x="1829900" y="2862875"/>
            <a:ext cx="6948000" cy="1358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151539"/>
              </a:buClr>
              <a:buSzPts val="1400"/>
              <a:buChar char="●"/>
              <a:defRPr sz="1400">
                <a:solidFill>
                  <a:srgbClr val="151539"/>
                </a:solidFill>
              </a:defRPr>
            </a:lvl1pPr>
            <a:lvl2pPr indent="-304800" lvl="1" marL="914400" rtl="0">
              <a:spcBef>
                <a:spcPts val="0"/>
              </a:spcBef>
              <a:spcAft>
                <a:spcPts val="0"/>
              </a:spcAft>
              <a:buClr>
                <a:srgbClr val="151539"/>
              </a:buClr>
              <a:buSzPts val="1200"/>
              <a:buChar char="○"/>
              <a:defRPr sz="1200">
                <a:solidFill>
                  <a:srgbClr val="151539"/>
                </a:solidFill>
              </a:defRPr>
            </a:lvl2pPr>
            <a:lvl3pPr indent="-304800" lvl="2" marL="1371600" rtl="0">
              <a:spcBef>
                <a:spcPts val="0"/>
              </a:spcBef>
              <a:spcAft>
                <a:spcPts val="0"/>
              </a:spcAft>
              <a:buClr>
                <a:srgbClr val="151539"/>
              </a:buClr>
              <a:buSzPts val="1200"/>
              <a:buChar char="■"/>
              <a:defRPr sz="1200">
                <a:solidFill>
                  <a:srgbClr val="151539"/>
                </a:solidFill>
              </a:defRPr>
            </a:lvl3pPr>
            <a:lvl4pPr indent="-304800" lvl="3" marL="1828800" rtl="0">
              <a:spcBef>
                <a:spcPts val="0"/>
              </a:spcBef>
              <a:spcAft>
                <a:spcPts val="0"/>
              </a:spcAft>
              <a:buClr>
                <a:srgbClr val="151539"/>
              </a:buClr>
              <a:buSzPts val="1200"/>
              <a:buChar char="●"/>
              <a:defRPr sz="1200">
                <a:solidFill>
                  <a:srgbClr val="151539"/>
                </a:solidFill>
              </a:defRPr>
            </a:lvl4pPr>
            <a:lvl5pPr indent="-304800" lvl="4" marL="2286000" rtl="0">
              <a:spcBef>
                <a:spcPts val="0"/>
              </a:spcBef>
              <a:spcAft>
                <a:spcPts val="0"/>
              </a:spcAft>
              <a:buClr>
                <a:srgbClr val="151539"/>
              </a:buClr>
              <a:buSzPts val="1200"/>
              <a:buChar char="○"/>
              <a:defRPr sz="1200">
                <a:solidFill>
                  <a:srgbClr val="151539"/>
                </a:solidFill>
              </a:defRPr>
            </a:lvl5pPr>
            <a:lvl6pPr indent="-304800" lvl="5" marL="2743200" rtl="0">
              <a:spcBef>
                <a:spcPts val="0"/>
              </a:spcBef>
              <a:spcAft>
                <a:spcPts val="0"/>
              </a:spcAft>
              <a:buClr>
                <a:srgbClr val="151539"/>
              </a:buClr>
              <a:buSzPts val="1200"/>
              <a:buChar char="■"/>
              <a:defRPr sz="1200">
                <a:solidFill>
                  <a:srgbClr val="151539"/>
                </a:solidFill>
              </a:defRPr>
            </a:lvl6pPr>
            <a:lvl7pPr indent="-304800" lvl="6" marL="3200400" rtl="0">
              <a:spcBef>
                <a:spcPts val="0"/>
              </a:spcBef>
              <a:spcAft>
                <a:spcPts val="0"/>
              </a:spcAft>
              <a:buClr>
                <a:srgbClr val="151539"/>
              </a:buClr>
              <a:buSzPts val="1200"/>
              <a:buChar char="●"/>
              <a:defRPr sz="1200">
                <a:solidFill>
                  <a:srgbClr val="151539"/>
                </a:solidFill>
              </a:defRPr>
            </a:lvl7pPr>
            <a:lvl8pPr indent="-304800" lvl="7" marL="3657600" rtl="0">
              <a:spcBef>
                <a:spcPts val="0"/>
              </a:spcBef>
              <a:spcAft>
                <a:spcPts val="0"/>
              </a:spcAft>
              <a:buClr>
                <a:srgbClr val="151539"/>
              </a:buClr>
              <a:buSzPts val="1200"/>
              <a:buChar char="○"/>
              <a:defRPr sz="1200">
                <a:solidFill>
                  <a:srgbClr val="151539"/>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100" name="Google Shape;100;p13"/>
          <p:cNvSpPr txBox="1"/>
          <p:nvPr>
            <p:ph idx="4" type="title"/>
          </p:nvPr>
        </p:nvSpPr>
        <p:spPr>
          <a:xfrm>
            <a:off x="355400" y="2862875"/>
            <a:ext cx="1474500" cy="1358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51539"/>
              </a:buClr>
              <a:buSzPts val="1600"/>
              <a:buNone/>
              <a:defRPr sz="1600">
                <a:solidFill>
                  <a:srgbClr val="15153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boxes">
  <p:cSld name="TITLE_AND_TWO_COLUMNS_2">
    <p:spTree>
      <p:nvGrpSpPr>
        <p:cNvPr id="101" name="Shape 101"/>
        <p:cNvGrpSpPr/>
        <p:nvPr/>
      </p:nvGrpSpPr>
      <p:grpSpPr>
        <a:xfrm>
          <a:off x="0" y="0"/>
          <a:ext cx="0" cy="0"/>
          <a:chOff x="0" y="0"/>
          <a:chExt cx="0" cy="0"/>
        </a:xfrm>
      </p:grpSpPr>
      <p:pic>
        <p:nvPicPr>
          <p:cNvPr id="102" name="Google Shape;102;p14"/>
          <p:cNvPicPr preferRelativeResize="0"/>
          <p:nvPr/>
        </p:nvPicPr>
        <p:blipFill>
          <a:blip r:embed="rId2">
            <a:alphaModFix amt="15000"/>
          </a:blip>
          <a:stretch>
            <a:fillRect/>
          </a:stretch>
        </p:blipFill>
        <p:spPr>
          <a:xfrm>
            <a:off x="3774100" y="489900"/>
            <a:ext cx="5369900" cy="4653600"/>
          </a:xfrm>
          <a:prstGeom prst="rect">
            <a:avLst/>
          </a:prstGeom>
          <a:noFill/>
          <a:ln>
            <a:noFill/>
          </a:ln>
        </p:spPr>
      </p:pic>
      <p:sp>
        <p:nvSpPr>
          <p:cNvPr id="103" name="Google Shape;103;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51539"/>
              </a:buClr>
              <a:buSzPts val="2000"/>
              <a:buNone/>
              <a:defRPr>
                <a:solidFill>
                  <a:srgbClr val="15153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5" name="Google Shape;105;p14"/>
          <p:cNvPicPr preferRelativeResize="0"/>
          <p:nvPr/>
        </p:nvPicPr>
        <p:blipFill>
          <a:blip r:embed="rId3">
            <a:alphaModFix/>
          </a:blip>
          <a:stretch>
            <a:fillRect/>
          </a:stretch>
        </p:blipFill>
        <p:spPr>
          <a:xfrm>
            <a:off x="-1" y="4350675"/>
            <a:ext cx="1405201" cy="792824"/>
          </a:xfrm>
          <a:prstGeom prst="rect">
            <a:avLst/>
          </a:prstGeom>
          <a:noFill/>
          <a:ln>
            <a:noFill/>
          </a:ln>
        </p:spPr>
      </p:pic>
      <p:sp>
        <p:nvSpPr>
          <p:cNvPr id="106" name="Google Shape;106;p14"/>
          <p:cNvSpPr/>
          <p:nvPr/>
        </p:nvSpPr>
        <p:spPr>
          <a:xfrm>
            <a:off x="311700" y="1073475"/>
            <a:ext cx="2588100" cy="15213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311700" y="2760375"/>
            <a:ext cx="2588100" cy="1521300"/>
          </a:xfrm>
          <a:prstGeom prst="rect">
            <a:avLst/>
          </a:prstGeom>
          <a:solidFill>
            <a:schemeClr val="dk1"/>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3301975" y="1073475"/>
            <a:ext cx="2588100" cy="15213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3301975" y="2760375"/>
            <a:ext cx="2588100" cy="15213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6292250" y="1073475"/>
            <a:ext cx="2540100" cy="15213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6292250" y="2760375"/>
            <a:ext cx="2540100" cy="15213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ph idx="1" type="body"/>
          </p:nvPr>
        </p:nvSpPr>
        <p:spPr>
          <a:xfrm>
            <a:off x="397200" y="1544725"/>
            <a:ext cx="2417100" cy="9777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113" name="Google Shape;113;p14"/>
          <p:cNvSpPr txBox="1"/>
          <p:nvPr>
            <p:ph idx="2" type="subTitle"/>
          </p:nvPr>
        </p:nvSpPr>
        <p:spPr>
          <a:xfrm>
            <a:off x="397200" y="1073475"/>
            <a:ext cx="2417100" cy="355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200"/>
              <a:buNone/>
              <a:defRPr b="1" sz="1200">
                <a:solidFill>
                  <a:schemeClr val="lt1"/>
                </a:solidFill>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114" name="Google Shape;114;p14"/>
          <p:cNvSpPr txBox="1"/>
          <p:nvPr>
            <p:ph idx="3" type="body"/>
          </p:nvPr>
        </p:nvSpPr>
        <p:spPr>
          <a:xfrm>
            <a:off x="3387475" y="15809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lt1"/>
              </a:buClr>
              <a:buSzPts val="1000"/>
              <a:buChar char="●"/>
              <a:defRPr sz="10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15" name="Google Shape;115;p14"/>
          <p:cNvSpPr txBox="1"/>
          <p:nvPr>
            <p:ph idx="4" type="subTitle"/>
          </p:nvPr>
        </p:nvSpPr>
        <p:spPr>
          <a:xfrm>
            <a:off x="3387475" y="11096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200"/>
              <a:buNone/>
              <a:defRPr b="1" sz="1200">
                <a:solidFill>
                  <a:schemeClr val="lt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6" name="Google Shape;116;p14"/>
          <p:cNvSpPr txBox="1"/>
          <p:nvPr>
            <p:ph idx="5" type="body"/>
          </p:nvPr>
        </p:nvSpPr>
        <p:spPr>
          <a:xfrm>
            <a:off x="6353750" y="15809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lt1"/>
              </a:buClr>
              <a:buSzPts val="1000"/>
              <a:buChar char="●"/>
              <a:defRPr sz="10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17" name="Google Shape;117;p14"/>
          <p:cNvSpPr txBox="1"/>
          <p:nvPr>
            <p:ph idx="6" type="subTitle"/>
          </p:nvPr>
        </p:nvSpPr>
        <p:spPr>
          <a:xfrm>
            <a:off x="6353750" y="11096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200"/>
              <a:buNone/>
              <a:defRPr b="1" sz="1200">
                <a:solidFill>
                  <a:schemeClr val="lt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8" name="Google Shape;118;p14"/>
          <p:cNvSpPr txBox="1"/>
          <p:nvPr>
            <p:ph idx="7" type="body"/>
          </p:nvPr>
        </p:nvSpPr>
        <p:spPr>
          <a:xfrm>
            <a:off x="397200" y="32678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lt1"/>
              </a:buClr>
              <a:buSzPts val="1000"/>
              <a:buChar char="●"/>
              <a:defRPr sz="10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19" name="Google Shape;119;p14"/>
          <p:cNvSpPr txBox="1"/>
          <p:nvPr>
            <p:ph idx="8" type="subTitle"/>
          </p:nvPr>
        </p:nvSpPr>
        <p:spPr>
          <a:xfrm>
            <a:off x="397200" y="27965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200"/>
              <a:buNone/>
              <a:defRPr b="1" sz="1200">
                <a:solidFill>
                  <a:schemeClr val="lt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0" name="Google Shape;120;p14"/>
          <p:cNvSpPr txBox="1"/>
          <p:nvPr>
            <p:ph idx="9" type="body"/>
          </p:nvPr>
        </p:nvSpPr>
        <p:spPr>
          <a:xfrm>
            <a:off x="3387475" y="32678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lt1"/>
              </a:buClr>
              <a:buSzPts val="1000"/>
              <a:buChar char="●"/>
              <a:defRPr sz="10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21" name="Google Shape;121;p14"/>
          <p:cNvSpPr txBox="1"/>
          <p:nvPr>
            <p:ph idx="13" type="subTitle"/>
          </p:nvPr>
        </p:nvSpPr>
        <p:spPr>
          <a:xfrm>
            <a:off x="3387475" y="27965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200"/>
              <a:buNone/>
              <a:defRPr b="1" sz="1200">
                <a:solidFill>
                  <a:schemeClr val="lt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2" name="Google Shape;122;p14"/>
          <p:cNvSpPr txBox="1"/>
          <p:nvPr>
            <p:ph idx="14" type="body"/>
          </p:nvPr>
        </p:nvSpPr>
        <p:spPr>
          <a:xfrm>
            <a:off x="6377750" y="32678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lt1"/>
              </a:buClr>
              <a:buSzPts val="1000"/>
              <a:buChar char="●"/>
              <a:defRPr sz="10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23" name="Google Shape;123;p14"/>
          <p:cNvSpPr txBox="1"/>
          <p:nvPr>
            <p:ph idx="15" type="subTitle"/>
          </p:nvPr>
        </p:nvSpPr>
        <p:spPr>
          <a:xfrm>
            <a:off x="6377750" y="27965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200"/>
              <a:buNone/>
              <a:defRPr b="1" sz="1200">
                <a:solidFill>
                  <a:schemeClr val="lt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boxes multicolour">
  <p:cSld name="TITLE_AND_TWO_COLUMNS_2_1">
    <p:spTree>
      <p:nvGrpSpPr>
        <p:cNvPr id="124" name="Shape 124"/>
        <p:cNvGrpSpPr/>
        <p:nvPr/>
      </p:nvGrpSpPr>
      <p:grpSpPr>
        <a:xfrm>
          <a:off x="0" y="0"/>
          <a:ext cx="0" cy="0"/>
          <a:chOff x="0" y="0"/>
          <a:chExt cx="0" cy="0"/>
        </a:xfrm>
      </p:grpSpPr>
      <p:pic>
        <p:nvPicPr>
          <p:cNvPr id="125" name="Google Shape;125;p15"/>
          <p:cNvPicPr preferRelativeResize="0"/>
          <p:nvPr/>
        </p:nvPicPr>
        <p:blipFill>
          <a:blip r:embed="rId2">
            <a:alphaModFix amt="15000"/>
          </a:blip>
          <a:stretch>
            <a:fillRect/>
          </a:stretch>
        </p:blipFill>
        <p:spPr>
          <a:xfrm>
            <a:off x="3774100" y="489900"/>
            <a:ext cx="5369900" cy="4653600"/>
          </a:xfrm>
          <a:prstGeom prst="rect">
            <a:avLst/>
          </a:prstGeom>
          <a:noFill/>
          <a:ln>
            <a:noFill/>
          </a:ln>
        </p:spPr>
      </p:pic>
      <p:sp>
        <p:nvSpPr>
          <p:cNvPr id="126" name="Google Shape;126;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51539"/>
              </a:buClr>
              <a:buSzPts val="2000"/>
              <a:buNone/>
              <a:defRPr>
                <a:solidFill>
                  <a:srgbClr val="15153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 name="Google Shape;12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8" name="Google Shape;128;p15"/>
          <p:cNvPicPr preferRelativeResize="0"/>
          <p:nvPr/>
        </p:nvPicPr>
        <p:blipFill>
          <a:blip r:embed="rId3">
            <a:alphaModFix/>
          </a:blip>
          <a:stretch>
            <a:fillRect/>
          </a:stretch>
        </p:blipFill>
        <p:spPr>
          <a:xfrm>
            <a:off x="-1" y="4350675"/>
            <a:ext cx="1405201" cy="792824"/>
          </a:xfrm>
          <a:prstGeom prst="rect">
            <a:avLst/>
          </a:prstGeom>
          <a:noFill/>
          <a:ln>
            <a:noFill/>
          </a:ln>
        </p:spPr>
      </p:pic>
      <p:sp>
        <p:nvSpPr>
          <p:cNvPr id="129" name="Google Shape;129;p15"/>
          <p:cNvSpPr/>
          <p:nvPr/>
        </p:nvSpPr>
        <p:spPr>
          <a:xfrm>
            <a:off x="311700" y="1073475"/>
            <a:ext cx="2588100" cy="15213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311700" y="2760375"/>
            <a:ext cx="2588100" cy="1521300"/>
          </a:xfrm>
          <a:prstGeom prst="rect">
            <a:avLst/>
          </a:prstGeom>
          <a:solidFill>
            <a:srgbClr val="00CF80"/>
          </a:solidFill>
          <a:ln cap="flat" cmpd="sng" w="9525">
            <a:solidFill>
              <a:srgbClr val="00CF8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3301975" y="1073475"/>
            <a:ext cx="2588100" cy="1521300"/>
          </a:xfrm>
          <a:prstGeom prst="rect">
            <a:avLst/>
          </a:prstGeom>
          <a:solidFill>
            <a:srgbClr val="FF004F"/>
          </a:solidFill>
          <a:ln cap="flat" cmpd="sng" w="9525">
            <a:solidFill>
              <a:srgbClr val="FF004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3301975" y="2760375"/>
            <a:ext cx="2588100" cy="1521300"/>
          </a:xfrm>
          <a:prstGeom prst="rect">
            <a:avLst/>
          </a:prstGeom>
          <a:solidFill>
            <a:srgbClr val="29D1F0"/>
          </a:solidFill>
          <a:ln cap="flat" cmpd="sng" w="9525">
            <a:solidFill>
              <a:srgbClr val="29D1F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6292250" y="1073475"/>
            <a:ext cx="2540100" cy="1521300"/>
          </a:xfrm>
          <a:prstGeom prst="rect">
            <a:avLst/>
          </a:prstGeom>
          <a:solidFill>
            <a:srgbClr val="6E0DFF"/>
          </a:solidFill>
          <a:ln cap="flat" cmpd="sng" w="9525">
            <a:solidFill>
              <a:srgbClr val="6E0D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6292250" y="2760375"/>
            <a:ext cx="2540100" cy="1521300"/>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txBox="1"/>
          <p:nvPr>
            <p:ph idx="1" type="body"/>
          </p:nvPr>
        </p:nvSpPr>
        <p:spPr>
          <a:xfrm>
            <a:off x="397200" y="1544725"/>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lt1"/>
              </a:buClr>
              <a:buSzPts val="1000"/>
              <a:buChar char="●"/>
              <a:defRPr sz="10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36" name="Google Shape;136;p15"/>
          <p:cNvSpPr txBox="1"/>
          <p:nvPr>
            <p:ph idx="2" type="subTitle"/>
          </p:nvPr>
        </p:nvSpPr>
        <p:spPr>
          <a:xfrm>
            <a:off x="397200" y="1073475"/>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200"/>
              <a:buNone/>
              <a:defRPr b="1" sz="1200">
                <a:solidFill>
                  <a:schemeClr val="lt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7" name="Google Shape;137;p15"/>
          <p:cNvSpPr txBox="1"/>
          <p:nvPr>
            <p:ph idx="3" type="body"/>
          </p:nvPr>
        </p:nvSpPr>
        <p:spPr>
          <a:xfrm>
            <a:off x="3387475" y="15809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dk1"/>
              </a:buClr>
              <a:buSzPts val="1000"/>
              <a:buChar char="●"/>
              <a:defRPr sz="1000">
                <a:solidFill>
                  <a:schemeClr val="dk1"/>
                </a:solidFill>
              </a:defRPr>
            </a:lvl1pPr>
            <a:lvl2pPr indent="-292100" lvl="1" marL="914400" rtl="0">
              <a:spcBef>
                <a:spcPts val="0"/>
              </a:spcBef>
              <a:spcAft>
                <a:spcPts val="0"/>
              </a:spcAft>
              <a:buClr>
                <a:schemeClr val="dk1"/>
              </a:buClr>
              <a:buSzPts val="1000"/>
              <a:buChar char="○"/>
              <a:defRPr sz="1000">
                <a:solidFill>
                  <a:schemeClr val="dk1"/>
                </a:solidFill>
              </a:defRPr>
            </a:lvl2pPr>
            <a:lvl3pPr indent="-292100" lvl="2" marL="1371600" rtl="0">
              <a:spcBef>
                <a:spcPts val="0"/>
              </a:spcBef>
              <a:spcAft>
                <a:spcPts val="0"/>
              </a:spcAft>
              <a:buClr>
                <a:schemeClr val="dk1"/>
              </a:buClr>
              <a:buSzPts val="1000"/>
              <a:buChar char="■"/>
              <a:defRPr sz="1000">
                <a:solidFill>
                  <a:schemeClr val="dk1"/>
                </a:solidFill>
              </a:defRPr>
            </a:lvl3pPr>
            <a:lvl4pPr indent="-292100" lvl="3" marL="1828800" rtl="0">
              <a:spcBef>
                <a:spcPts val="0"/>
              </a:spcBef>
              <a:spcAft>
                <a:spcPts val="0"/>
              </a:spcAft>
              <a:buClr>
                <a:schemeClr val="dk1"/>
              </a:buClr>
              <a:buSzPts val="1000"/>
              <a:buChar char="●"/>
              <a:defRPr sz="1000">
                <a:solidFill>
                  <a:schemeClr val="dk1"/>
                </a:solidFill>
              </a:defRPr>
            </a:lvl4pPr>
            <a:lvl5pPr indent="-292100" lvl="4" marL="2286000" rtl="0">
              <a:spcBef>
                <a:spcPts val="0"/>
              </a:spcBef>
              <a:spcAft>
                <a:spcPts val="0"/>
              </a:spcAft>
              <a:buClr>
                <a:schemeClr val="dk1"/>
              </a:buClr>
              <a:buSzPts val="1000"/>
              <a:buChar char="○"/>
              <a:defRPr sz="1000">
                <a:solidFill>
                  <a:schemeClr val="dk1"/>
                </a:solidFill>
              </a:defRPr>
            </a:lvl5pPr>
            <a:lvl6pPr indent="-292100" lvl="5" marL="2743200" rtl="0">
              <a:spcBef>
                <a:spcPts val="0"/>
              </a:spcBef>
              <a:spcAft>
                <a:spcPts val="0"/>
              </a:spcAft>
              <a:buClr>
                <a:schemeClr val="dk1"/>
              </a:buClr>
              <a:buSzPts val="1000"/>
              <a:buChar char="■"/>
              <a:defRPr sz="1000">
                <a:solidFill>
                  <a:schemeClr val="dk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38" name="Google Shape;138;p15"/>
          <p:cNvSpPr txBox="1"/>
          <p:nvPr>
            <p:ph idx="4" type="subTitle"/>
          </p:nvPr>
        </p:nvSpPr>
        <p:spPr>
          <a:xfrm>
            <a:off x="3387475" y="11096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9" name="Google Shape;139;p15"/>
          <p:cNvSpPr txBox="1"/>
          <p:nvPr>
            <p:ph idx="5" type="body"/>
          </p:nvPr>
        </p:nvSpPr>
        <p:spPr>
          <a:xfrm>
            <a:off x="6353750" y="15809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lt1"/>
              </a:buClr>
              <a:buSzPts val="1000"/>
              <a:buChar char="●"/>
              <a:defRPr sz="10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40" name="Google Shape;140;p15"/>
          <p:cNvSpPr txBox="1"/>
          <p:nvPr>
            <p:ph idx="6" type="subTitle"/>
          </p:nvPr>
        </p:nvSpPr>
        <p:spPr>
          <a:xfrm>
            <a:off x="6353750" y="11096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200"/>
              <a:buNone/>
              <a:defRPr b="1" sz="1200">
                <a:solidFill>
                  <a:schemeClr val="lt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1" name="Google Shape;141;p15"/>
          <p:cNvSpPr txBox="1"/>
          <p:nvPr>
            <p:ph idx="7" type="body"/>
          </p:nvPr>
        </p:nvSpPr>
        <p:spPr>
          <a:xfrm>
            <a:off x="397200" y="32678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dk1"/>
              </a:buClr>
              <a:buSzPts val="1000"/>
              <a:buChar char="●"/>
              <a:defRPr sz="1000">
                <a:solidFill>
                  <a:schemeClr val="dk1"/>
                </a:solidFill>
              </a:defRPr>
            </a:lvl1pPr>
            <a:lvl2pPr indent="-292100" lvl="1" marL="914400" rtl="0">
              <a:spcBef>
                <a:spcPts val="0"/>
              </a:spcBef>
              <a:spcAft>
                <a:spcPts val="0"/>
              </a:spcAft>
              <a:buClr>
                <a:schemeClr val="dk1"/>
              </a:buClr>
              <a:buSzPts val="1000"/>
              <a:buChar char="○"/>
              <a:defRPr sz="1000">
                <a:solidFill>
                  <a:schemeClr val="dk1"/>
                </a:solidFill>
              </a:defRPr>
            </a:lvl2pPr>
            <a:lvl3pPr indent="-292100" lvl="2" marL="1371600" rtl="0">
              <a:spcBef>
                <a:spcPts val="0"/>
              </a:spcBef>
              <a:spcAft>
                <a:spcPts val="0"/>
              </a:spcAft>
              <a:buClr>
                <a:schemeClr val="dk1"/>
              </a:buClr>
              <a:buSzPts val="1000"/>
              <a:buChar char="■"/>
              <a:defRPr sz="1000">
                <a:solidFill>
                  <a:schemeClr val="dk1"/>
                </a:solidFill>
              </a:defRPr>
            </a:lvl3pPr>
            <a:lvl4pPr indent="-292100" lvl="3" marL="1828800" rtl="0">
              <a:spcBef>
                <a:spcPts val="0"/>
              </a:spcBef>
              <a:spcAft>
                <a:spcPts val="0"/>
              </a:spcAft>
              <a:buClr>
                <a:schemeClr val="dk1"/>
              </a:buClr>
              <a:buSzPts val="1000"/>
              <a:buChar char="●"/>
              <a:defRPr sz="1000">
                <a:solidFill>
                  <a:schemeClr val="dk1"/>
                </a:solidFill>
              </a:defRPr>
            </a:lvl4pPr>
            <a:lvl5pPr indent="-292100" lvl="4" marL="2286000" rtl="0">
              <a:spcBef>
                <a:spcPts val="0"/>
              </a:spcBef>
              <a:spcAft>
                <a:spcPts val="0"/>
              </a:spcAft>
              <a:buClr>
                <a:schemeClr val="dk1"/>
              </a:buClr>
              <a:buSzPts val="1000"/>
              <a:buChar char="○"/>
              <a:defRPr sz="1000">
                <a:solidFill>
                  <a:schemeClr val="dk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42" name="Google Shape;142;p15"/>
          <p:cNvSpPr txBox="1"/>
          <p:nvPr>
            <p:ph idx="8" type="subTitle"/>
          </p:nvPr>
        </p:nvSpPr>
        <p:spPr>
          <a:xfrm>
            <a:off x="397200" y="27965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3" name="Google Shape;143;p15"/>
          <p:cNvSpPr txBox="1"/>
          <p:nvPr>
            <p:ph idx="9" type="body"/>
          </p:nvPr>
        </p:nvSpPr>
        <p:spPr>
          <a:xfrm>
            <a:off x="3387475" y="32678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dk1"/>
              </a:buClr>
              <a:buSzPts val="1000"/>
              <a:buChar char="●"/>
              <a:defRPr sz="1000">
                <a:solidFill>
                  <a:schemeClr val="dk1"/>
                </a:solidFill>
              </a:defRPr>
            </a:lvl1pPr>
            <a:lvl2pPr indent="-292100" lvl="1" marL="914400" rtl="0">
              <a:spcBef>
                <a:spcPts val="0"/>
              </a:spcBef>
              <a:spcAft>
                <a:spcPts val="0"/>
              </a:spcAft>
              <a:buClr>
                <a:schemeClr val="dk1"/>
              </a:buClr>
              <a:buSzPts val="1000"/>
              <a:buChar char="○"/>
              <a:defRPr sz="1000">
                <a:solidFill>
                  <a:schemeClr val="dk1"/>
                </a:solidFill>
              </a:defRPr>
            </a:lvl2pPr>
            <a:lvl3pPr indent="-292100" lvl="2" marL="1371600" rtl="0">
              <a:spcBef>
                <a:spcPts val="0"/>
              </a:spcBef>
              <a:spcAft>
                <a:spcPts val="0"/>
              </a:spcAft>
              <a:buClr>
                <a:schemeClr val="dk1"/>
              </a:buClr>
              <a:buSzPts val="1000"/>
              <a:buChar char="■"/>
              <a:defRPr sz="1000">
                <a:solidFill>
                  <a:schemeClr val="dk1"/>
                </a:solidFill>
              </a:defRPr>
            </a:lvl3pPr>
            <a:lvl4pPr indent="-292100" lvl="3" marL="1828800" rtl="0">
              <a:spcBef>
                <a:spcPts val="0"/>
              </a:spcBef>
              <a:spcAft>
                <a:spcPts val="0"/>
              </a:spcAft>
              <a:buClr>
                <a:schemeClr val="dk1"/>
              </a:buClr>
              <a:buSzPts val="1000"/>
              <a:buChar char="●"/>
              <a:defRPr sz="1000">
                <a:solidFill>
                  <a:schemeClr val="dk1"/>
                </a:solidFill>
              </a:defRPr>
            </a:lvl4pPr>
            <a:lvl5pPr indent="-292100" lvl="4" marL="2286000" rtl="0">
              <a:spcBef>
                <a:spcPts val="0"/>
              </a:spcBef>
              <a:spcAft>
                <a:spcPts val="0"/>
              </a:spcAft>
              <a:buClr>
                <a:srgbClr val="000000"/>
              </a:buClr>
              <a:buSzPts val="1000"/>
              <a:buChar char="○"/>
              <a:defRPr sz="1000">
                <a:solidFill>
                  <a:srgbClr val="000000"/>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44" name="Google Shape;144;p15"/>
          <p:cNvSpPr txBox="1"/>
          <p:nvPr>
            <p:ph idx="13" type="subTitle"/>
          </p:nvPr>
        </p:nvSpPr>
        <p:spPr>
          <a:xfrm>
            <a:off x="3387475" y="27965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5" name="Google Shape;145;p15"/>
          <p:cNvSpPr txBox="1"/>
          <p:nvPr>
            <p:ph idx="14" type="body"/>
          </p:nvPr>
        </p:nvSpPr>
        <p:spPr>
          <a:xfrm>
            <a:off x="6377750" y="3267800"/>
            <a:ext cx="2417100" cy="977700"/>
          </a:xfrm>
          <a:prstGeom prst="rect">
            <a:avLst/>
          </a:prstGeom>
        </p:spPr>
        <p:txBody>
          <a:bodyPr anchorCtr="0" anchor="t" bIns="91425" lIns="91425" spcFirstLastPara="1" rIns="91425" wrap="square" tIns="91425">
            <a:normAutofit/>
          </a:bodyPr>
          <a:lstStyle>
            <a:lvl1pPr indent="-292100" lvl="0" marL="457200" rtl="0">
              <a:spcBef>
                <a:spcPts val="0"/>
              </a:spcBef>
              <a:spcAft>
                <a:spcPts val="0"/>
              </a:spcAft>
              <a:buClr>
                <a:schemeClr val="dk1"/>
              </a:buClr>
              <a:buSzPts val="1000"/>
              <a:buChar char="●"/>
              <a:defRPr sz="1000">
                <a:solidFill>
                  <a:schemeClr val="dk1"/>
                </a:solidFill>
              </a:defRPr>
            </a:lvl1pPr>
            <a:lvl2pPr indent="-292100" lvl="1" marL="914400" rtl="0">
              <a:spcBef>
                <a:spcPts val="0"/>
              </a:spcBef>
              <a:spcAft>
                <a:spcPts val="0"/>
              </a:spcAft>
              <a:buClr>
                <a:schemeClr val="dk1"/>
              </a:buClr>
              <a:buSzPts val="1000"/>
              <a:buChar char="○"/>
              <a:defRPr sz="1000">
                <a:solidFill>
                  <a:schemeClr val="dk1"/>
                </a:solidFill>
              </a:defRPr>
            </a:lvl2pPr>
            <a:lvl3pPr indent="-292100" lvl="2" marL="1371600" rtl="0">
              <a:spcBef>
                <a:spcPts val="0"/>
              </a:spcBef>
              <a:spcAft>
                <a:spcPts val="0"/>
              </a:spcAft>
              <a:buClr>
                <a:schemeClr val="dk1"/>
              </a:buClr>
              <a:buSzPts val="1000"/>
              <a:buChar char="■"/>
              <a:defRPr sz="1000">
                <a:solidFill>
                  <a:schemeClr val="dk1"/>
                </a:solidFill>
              </a:defRPr>
            </a:lvl3pPr>
            <a:lvl4pPr indent="-292100" lvl="3" marL="1828800" rtl="0">
              <a:spcBef>
                <a:spcPts val="0"/>
              </a:spcBef>
              <a:spcAft>
                <a:spcPts val="0"/>
              </a:spcAft>
              <a:buClr>
                <a:schemeClr val="dk1"/>
              </a:buClr>
              <a:buSzPts val="1000"/>
              <a:buChar char="●"/>
              <a:defRPr sz="1000">
                <a:solidFill>
                  <a:schemeClr val="dk1"/>
                </a:solidFill>
              </a:defRPr>
            </a:lvl4pPr>
            <a:lvl5pPr indent="-292100" lvl="4" marL="2286000" rtl="0">
              <a:spcBef>
                <a:spcPts val="0"/>
              </a:spcBef>
              <a:spcAft>
                <a:spcPts val="0"/>
              </a:spcAft>
              <a:buClr>
                <a:schemeClr val="dk1"/>
              </a:buClr>
              <a:buSzPts val="1000"/>
              <a:buChar char="○"/>
              <a:defRPr sz="1000">
                <a:solidFill>
                  <a:schemeClr val="dk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46" name="Google Shape;146;p15"/>
          <p:cNvSpPr txBox="1"/>
          <p:nvPr>
            <p:ph idx="15" type="subTitle"/>
          </p:nvPr>
        </p:nvSpPr>
        <p:spPr>
          <a:xfrm>
            <a:off x="6377750" y="2796550"/>
            <a:ext cx="2417100" cy="3555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1200"/>
              <a:buNone/>
              <a:defRPr b="1"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51539"/>
              </a:buClr>
              <a:buSzPts val="2000"/>
              <a:buNone/>
              <a:defRPr>
                <a:solidFill>
                  <a:srgbClr val="151539"/>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9" name="Google Shape;14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50" name="Google Shape;150;p16"/>
          <p:cNvPicPr preferRelativeResize="0"/>
          <p:nvPr/>
        </p:nvPicPr>
        <p:blipFill>
          <a:blip r:embed="rId2">
            <a:alphaModFix/>
          </a:blip>
          <a:stretch>
            <a:fillRect/>
          </a:stretch>
        </p:blipFill>
        <p:spPr>
          <a:xfrm>
            <a:off x="4105277" y="776894"/>
            <a:ext cx="5038724" cy="4366606"/>
          </a:xfrm>
          <a:prstGeom prst="rect">
            <a:avLst/>
          </a:prstGeom>
          <a:noFill/>
          <a:ln>
            <a:noFill/>
          </a:ln>
        </p:spPr>
      </p:pic>
      <p:pic>
        <p:nvPicPr>
          <p:cNvPr id="151" name="Google Shape;151;p16"/>
          <p:cNvPicPr preferRelativeResize="0"/>
          <p:nvPr/>
        </p:nvPicPr>
        <p:blipFill>
          <a:blip r:embed="rId3">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2" name="Shape 152"/>
        <p:cNvGrpSpPr/>
        <p:nvPr/>
      </p:nvGrpSpPr>
      <p:grpSpPr>
        <a:xfrm>
          <a:off x="0" y="0"/>
          <a:ext cx="0" cy="0"/>
          <a:chOff x="0" y="0"/>
          <a:chExt cx="0" cy="0"/>
        </a:xfrm>
      </p:grpSpPr>
      <p:sp>
        <p:nvSpPr>
          <p:cNvPr id="153" name="Google Shape;153;p1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rgbClr val="151539"/>
              </a:buClr>
              <a:buSzPts val="4800"/>
              <a:buNone/>
              <a:defRPr sz="4800">
                <a:solidFill>
                  <a:srgbClr val="151539"/>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54" name="Google Shape;15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55" name="Google Shape;155;p17"/>
          <p:cNvPicPr preferRelativeResize="0"/>
          <p:nvPr/>
        </p:nvPicPr>
        <p:blipFill>
          <a:blip r:embed="rId2">
            <a:alphaModFix/>
          </a:blip>
          <a:stretch>
            <a:fillRect/>
          </a:stretch>
        </p:blipFill>
        <p:spPr>
          <a:xfrm>
            <a:off x="4105277" y="776894"/>
            <a:ext cx="5038724" cy="4366606"/>
          </a:xfrm>
          <a:prstGeom prst="rect">
            <a:avLst/>
          </a:prstGeom>
          <a:noFill/>
          <a:ln>
            <a:noFill/>
          </a:ln>
        </p:spPr>
      </p:pic>
      <p:pic>
        <p:nvPicPr>
          <p:cNvPr id="156" name="Google Shape;156;p17"/>
          <p:cNvPicPr preferRelativeResize="0"/>
          <p:nvPr/>
        </p:nvPicPr>
        <p:blipFill>
          <a:blip r:embed="rId3">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lain)">
  <p:cSld name="SECTION_TITLE_AND_DESCRIPTION">
    <p:spTree>
      <p:nvGrpSpPr>
        <p:cNvPr id="157" name="Shape 157"/>
        <p:cNvGrpSpPr/>
        <p:nvPr/>
      </p:nvGrpSpPr>
      <p:grpSpPr>
        <a:xfrm>
          <a:off x="0" y="0"/>
          <a:ext cx="0" cy="0"/>
          <a:chOff x="0" y="0"/>
          <a:chExt cx="0" cy="0"/>
        </a:xfrm>
      </p:grpSpPr>
      <p:sp>
        <p:nvSpPr>
          <p:cNvPr id="158" name="Google Shape;158;p18"/>
          <p:cNvSpPr/>
          <p:nvPr/>
        </p:nvSpPr>
        <p:spPr>
          <a:xfrm>
            <a:off x="3490475" y="-125"/>
            <a:ext cx="56538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txBox="1"/>
          <p:nvPr>
            <p:ph type="title"/>
          </p:nvPr>
        </p:nvSpPr>
        <p:spPr>
          <a:xfrm>
            <a:off x="265500" y="1213050"/>
            <a:ext cx="3310500" cy="1482300"/>
          </a:xfrm>
          <a:prstGeom prst="rect">
            <a:avLst/>
          </a:prstGeom>
        </p:spPr>
        <p:txBody>
          <a:bodyPr anchorCtr="0" anchor="b" bIns="91425" lIns="91425" spcFirstLastPara="1" rIns="91425" wrap="square" tIns="91425">
            <a:normAutofit/>
          </a:bodyPr>
          <a:lstStyle>
            <a:lvl1pPr lvl="0">
              <a:spcBef>
                <a:spcPts val="0"/>
              </a:spcBef>
              <a:spcAft>
                <a:spcPts val="0"/>
              </a:spcAft>
              <a:buClr>
                <a:srgbClr val="151539"/>
              </a:buClr>
              <a:buSzPts val="3600"/>
              <a:buNone/>
              <a:defRPr sz="3600">
                <a:solidFill>
                  <a:srgbClr val="151539"/>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60" name="Google Shape;160;p18"/>
          <p:cNvSpPr txBox="1"/>
          <p:nvPr>
            <p:ph idx="1" type="subTitle"/>
          </p:nvPr>
        </p:nvSpPr>
        <p:spPr>
          <a:xfrm>
            <a:off x="265500" y="2695350"/>
            <a:ext cx="3310500" cy="1235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rgbClr val="151539"/>
              </a:buClr>
              <a:buSzPts val="2400"/>
              <a:buNone/>
              <a:defRPr sz="2400">
                <a:solidFill>
                  <a:srgbClr val="151539"/>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1" name="Google Shape;161;p18"/>
          <p:cNvSpPr txBox="1"/>
          <p:nvPr>
            <p:ph idx="2" type="body"/>
          </p:nvPr>
        </p:nvSpPr>
        <p:spPr>
          <a:xfrm>
            <a:off x="4485050" y="724200"/>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rgbClr val="151539"/>
              </a:buClr>
              <a:buSzPts val="1400"/>
              <a:buChar char="●"/>
              <a:defRPr>
                <a:solidFill>
                  <a:srgbClr val="151539"/>
                </a:solidFill>
              </a:defRPr>
            </a:lvl1pPr>
            <a:lvl2pPr indent="-317500" lvl="1" marL="914400">
              <a:spcBef>
                <a:spcPts val="0"/>
              </a:spcBef>
              <a:spcAft>
                <a:spcPts val="0"/>
              </a:spcAft>
              <a:buClr>
                <a:srgbClr val="151539"/>
              </a:buClr>
              <a:buSzPts val="1400"/>
              <a:buChar char="○"/>
              <a:defRPr>
                <a:solidFill>
                  <a:srgbClr val="151539"/>
                </a:solidFill>
              </a:defRPr>
            </a:lvl2pPr>
            <a:lvl3pPr indent="-317500" lvl="2" marL="1371600">
              <a:spcBef>
                <a:spcPts val="0"/>
              </a:spcBef>
              <a:spcAft>
                <a:spcPts val="0"/>
              </a:spcAft>
              <a:buClr>
                <a:srgbClr val="151539"/>
              </a:buClr>
              <a:buSzPts val="1400"/>
              <a:buChar char="■"/>
              <a:defRPr>
                <a:solidFill>
                  <a:srgbClr val="151539"/>
                </a:solidFill>
              </a:defRPr>
            </a:lvl3pPr>
            <a:lvl4pPr indent="-317500" lvl="3" marL="1828800">
              <a:spcBef>
                <a:spcPts val="0"/>
              </a:spcBef>
              <a:spcAft>
                <a:spcPts val="0"/>
              </a:spcAft>
              <a:buClr>
                <a:srgbClr val="151539"/>
              </a:buClr>
              <a:buSzPts val="1400"/>
              <a:buChar char="●"/>
              <a:defRPr>
                <a:solidFill>
                  <a:srgbClr val="151539"/>
                </a:solidFill>
              </a:defRPr>
            </a:lvl4pPr>
            <a:lvl5pPr indent="-317500" lvl="4" marL="2286000">
              <a:spcBef>
                <a:spcPts val="0"/>
              </a:spcBef>
              <a:spcAft>
                <a:spcPts val="0"/>
              </a:spcAft>
              <a:buClr>
                <a:srgbClr val="151539"/>
              </a:buClr>
              <a:buSzPts val="1400"/>
              <a:buChar char="○"/>
              <a:defRPr>
                <a:solidFill>
                  <a:srgbClr val="151539"/>
                </a:solidFill>
              </a:defRPr>
            </a:lvl5pPr>
            <a:lvl6pPr indent="-317500" lvl="5" marL="2743200">
              <a:spcBef>
                <a:spcPts val="0"/>
              </a:spcBef>
              <a:spcAft>
                <a:spcPts val="0"/>
              </a:spcAft>
              <a:buClr>
                <a:srgbClr val="151539"/>
              </a:buClr>
              <a:buSzPts val="1400"/>
              <a:buChar char="■"/>
              <a:defRPr>
                <a:solidFill>
                  <a:srgbClr val="151539"/>
                </a:solidFill>
              </a:defRPr>
            </a:lvl6pPr>
            <a:lvl7pPr indent="-317500" lvl="6" marL="3200400">
              <a:spcBef>
                <a:spcPts val="0"/>
              </a:spcBef>
              <a:spcAft>
                <a:spcPts val="0"/>
              </a:spcAft>
              <a:buClr>
                <a:srgbClr val="151539"/>
              </a:buClr>
              <a:buSzPts val="1400"/>
              <a:buChar char="●"/>
              <a:defRPr>
                <a:solidFill>
                  <a:srgbClr val="151539"/>
                </a:solidFill>
              </a:defRPr>
            </a:lvl7pPr>
            <a:lvl8pPr indent="-317500" lvl="7" marL="3657600">
              <a:spcBef>
                <a:spcPts val="0"/>
              </a:spcBef>
              <a:spcAft>
                <a:spcPts val="0"/>
              </a:spcAft>
              <a:buClr>
                <a:srgbClr val="151539"/>
              </a:buClr>
              <a:buSzPts val="1400"/>
              <a:buChar char="○"/>
              <a:defRPr>
                <a:solidFill>
                  <a:srgbClr val="151539"/>
                </a:solidFill>
              </a:defRPr>
            </a:lvl8pPr>
            <a:lvl9pPr indent="-317500" lvl="8" marL="4114800">
              <a:spcBef>
                <a:spcPts val="0"/>
              </a:spcBef>
              <a:spcAft>
                <a:spcPts val="0"/>
              </a:spcAft>
              <a:buClr>
                <a:srgbClr val="151539"/>
              </a:buClr>
              <a:buSzPts val="1400"/>
              <a:buChar char="■"/>
              <a:defRPr>
                <a:solidFill>
                  <a:srgbClr val="151539"/>
                </a:solidFill>
              </a:defRPr>
            </a:lvl9pPr>
          </a:lstStyle>
          <a:p/>
        </p:txBody>
      </p:sp>
      <p:sp>
        <p:nvSpPr>
          <p:cNvPr id="162" name="Google Shape;16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63" name="Google Shape;163;p18"/>
          <p:cNvPicPr preferRelativeResize="0"/>
          <p:nvPr/>
        </p:nvPicPr>
        <p:blipFill>
          <a:blip r:embed="rId2">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red">
  <p:cSld name="SECTION_TITLE_AND_DESCRIPTION_2">
    <p:spTree>
      <p:nvGrpSpPr>
        <p:cNvPr id="164" name="Shape 164"/>
        <p:cNvGrpSpPr/>
        <p:nvPr/>
      </p:nvGrpSpPr>
      <p:grpSpPr>
        <a:xfrm>
          <a:off x="0" y="0"/>
          <a:ext cx="0" cy="0"/>
          <a:chOff x="0" y="0"/>
          <a:chExt cx="0" cy="0"/>
        </a:xfrm>
      </p:grpSpPr>
      <p:sp>
        <p:nvSpPr>
          <p:cNvPr id="165" name="Google Shape;165;p19"/>
          <p:cNvSpPr/>
          <p:nvPr/>
        </p:nvSpPr>
        <p:spPr>
          <a:xfrm>
            <a:off x="3490475" y="-125"/>
            <a:ext cx="5653800" cy="5143500"/>
          </a:xfrm>
          <a:prstGeom prst="rect">
            <a:avLst/>
          </a:prstGeom>
          <a:solidFill>
            <a:srgbClr val="FF00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txBox="1"/>
          <p:nvPr>
            <p:ph type="title"/>
          </p:nvPr>
        </p:nvSpPr>
        <p:spPr>
          <a:xfrm>
            <a:off x="265500" y="1213050"/>
            <a:ext cx="3310500" cy="14823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7" name="Google Shape;167;p19"/>
          <p:cNvSpPr txBox="1"/>
          <p:nvPr>
            <p:ph idx="1" type="subTitle"/>
          </p:nvPr>
        </p:nvSpPr>
        <p:spPr>
          <a:xfrm>
            <a:off x="265500" y="2695350"/>
            <a:ext cx="33105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8" name="Google Shape;168;p19"/>
          <p:cNvSpPr txBox="1"/>
          <p:nvPr>
            <p:ph idx="2" type="body"/>
          </p:nvPr>
        </p:nvSpPr>
        <p:spPr>
          <a:xfrm>
            <a:off x="4485050" y="724200"/>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chemeClr val="lt1"/>
              </a:buClr>
              <a:buSzPts val="14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rgbClr val="FFFFFF"/>
              </a:buClr>
              <a:buSzPts val="1400"/>
              <a:buChar char="■"/>
              <a:defRPr>
                <a:solidFill>
                  <a:srgbClr val="FFFFFF"/>
                </a:solidFill>
              </a:defRPr>
            </a:lvl6pPr>
            <a:lvl7pPr indent="-317500" lvl="6" marL="3200400" rtl="0">
              <a:spcBef>
                <a:spcPts val="0"/>
              </a:spcBef>
              <a:spcAft>
                <a:spcPts val="0"/>
              </a:spcAft>
              <a:buClr>
                <a:srgbClr val="FFFFFF"/>
              </a:buClr>
              <a:buSzPts val="1400"/>
              <a:buChar char="●"/>
              <a:defRPr>
                <a:solidFill>
                  <a:srgbClr val="FFFFFF"/>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69" name="Google Shape;169;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0" name="Google Shape;170;p19"/>
          <p:cNvPicPr preferRelativeResize="0"/>
          <p:nvPr/>
        </p:nvPicPr>
        <p:blipFill>
          <a:blip r:embed="rId2">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urple">
  <p:cSld name="SECTION_TITLE_AND_DESCRIPTION_2_1">
    <p:spTree>
      <p:nvGrpSpPr>
        <p:cNvPr id="171" name="Shape 171"/>
        <p:cNvGrpSpPr/>
        <p:nvPr/>
      </p:nvGrpSpPr>
      <p:grpSpPr>
        <a:xfrm>
          <a:off x="0" y="0"/>
          <a:ext cx="0" cy="0"/>
          <a:chOff x="0" y="0"/>
          <a:chExt cx="0" cy="0"/>
        </a:xfrm>
      </p:grpSpPr>
      <p:sp>
        <p:nvSpPr>
          <p:cNvPr id="172" name="Google Shape;172;p20"/>
          <p:cNvSpPr/>
          <p:nvPr/>
        </p:nvSpPr>
        <p:spPr>
          <a:xfrm>
            <a:off x="3490475" y="-125"/>
            <a:ext cx="5653800" cy="5143500"/>
          </a:xfrm>
          <a:prstGeom prst="rect">
            <a:avLst/>
          </a:prstGeom>
          <a:solidFill>
            <a:srgbClr val="6E0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txBox="1"/>
          <p:nvPr>
            <p:ph type="title"/>
          </p:nvPr>
        </p:nvSpPr>
        <p:spPr>
          <a:xfrm>
            <a:off x="265500" y="1213050"/>
            <a:ext cx="3310500" cy="14823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4" name="Google Shape;174;p20"/>
          <p:cNvSpPr txBox="1"/>
          <p:nvPr>
            <p:ph idx="1" type="subTitle"/>
          </p:nvPr>
        </p:nvSpPr>
        <p:spPr>
          <a:xfrm>
            <a:off x="265500" y="2695350"/>
            <a:ext cx="33105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5" name="Google Shape;175;p20"/>
          <p:cNvSpPr txBox="1"/>
          <p:nvPr>
            <p:ph idx="2" type="body"/>
          </p:nvPr>
        </p:nvSpPr>
        <p:spPr>
          <a:xfrm>
            <a:off x="4485050" y="724200"/>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chemeClr val="lt1"/>
              </a:buClr>
              <a:buSzPts val="14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76" name="Google Shape;17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7" name="Google Shape;177;p20"/>
          <p:cNvPicPr preferRelativeResize="0"/>
          <p:nvPr/>
        </p:nvPicPr>
        <p:blipFill>
          <a:blip r:embed="rId2">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s (Dark)">
  <p:cSld name="CUSTOM_2">
    <p:bg>
      <p:bgPr>
        <a:solidFill>
          <a:srgbClr val="151539"/>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4105277" y="776894"/>
            <a:ext cx="5038724" cy="4366606"/>
          </a:xfrm>
          <a:prstGeom prst="rect">
            <a:avLst/>
          </a:prstGeom>
          <a:noFill/>
          <a:ln>
            <a:noFill/>
          </a:ln>
        </p:spPr>
      </p:pic>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txBox="1"/>
          <p:nvPr>
            <p:ph type="ctrTitle"/>
          </p:nvPr>
        </p:nvSpPr>
        <p:spPr>
          <a:xfrm>
            <a:off x="311702" y="744575"/>
            <a:ext cx="64704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600"/>
              <a:buFont typeface="Inter"/>
              <a:buNone/>
              <a:defRPr sz="3600">
                <a:solidFill>
                  <a:schemeClr val="lt1"/>
                </a:solidFill>
                <a:latin typeface="Inter"/>
                <a:ea typeface="Inter"/>
                <a:cs typeface="Inter"/>
                <a:sym typeface="Inter"/>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3"/>
          <p:cNvSpPr txBox="1"/>
          <p:nvPr>
            <p:ph idx="1" type="subTitle"/>
          </p:nvPr>
        </p:nvSpPr>
        <p:spPr>
          <a:xfrm>
            <a:off x="311700" y="2797175"/>
            <a:ext cx="57762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400"/>
              <a:buFont typeface="Inter"/>
              <a:buNone/>
              <a:defRPr sz="2400">
                <a:solidFill>
                  <a:schemeClr val="lt1"/>
                </a:solidFill>
                <a:latin typeface="Inter"/>
                <a:ea typeface="Inter"/>
                <a:cs typeface="Inter"/>
                <a:sym typeface="Inter"/>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20" name="Google Shape;20;p3"/>
          <p:cNvPicPr preferRelativeResize="0"/>
          <p:nvPr/>
        </p:nvPicPr>
        <p:blipFill>
          <a:blip r:embed="rId3">
            <a:alphaModFix/>
          </a:blip>
          <a:stretch>
            <a:fillRect/>
          </a:stretch>
        </p:blipFill>
        <p:spPr>
          <a:xfrm>
            <a:off x="-1" y="4350900"/>
            <a:ext cx="1404809" cy="7926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green">
  <p:cSld name="SECTION_TITLE_AND_DESCRIPTION_2_1_1">
    <p:spTree>
      <p:nvGrpSpPr>
        <p:cNvPr id="178" name="Shape 178"/>
        <p:cNvGrpSpPr/>
        <p:nvPr/>
      </p:nvGrpSpPr>
      <p:grpSpPr>
        <a:xfrm>
          <a:off x="0" y="0"/>
          <a:ext cx="0" cy="0"/>
          <a:chOff x="0" y="0"/>
          <a:chExt cx="0" cy="0"/>
        </a:xfrm>
      </p:grpSpPr>
      <p:sp>
        <p:nvSpPr>
          <p:cNvPr id="179" name="Google Shape;179;p21"/>
          <p:cNvSpPr/>
          <p:nvPr/>
        </p:nvSpPr>
        <p:spPr>
          <a:xfrm>
            <a:off x="3490475" y="-125"/>
            <a:ext cx="5653800" cy="5143500"/>
          </a:xfrm>
          <a:prstGeom prst="rect">
            <a:avLst/>
          </a:prstGeom>
          <a:solidFill>
            <a:srgbClr val="00C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1"/>
          <p:cNvSpPr txBox="1"/>
          <p:nvPr>
            <p:ph type="title"/>
          </p:nvPr>
        </p:nvSpPr>
        <p:spPr>
          <a:xfrm>
            <a:off x="265500" y="1213050"/>
            <a:ext cx="3310500" cy="14823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1" name="Google Shape;181;p21"/>
          <p:cNvSpPr txBox="1"/>
          <p:nvPr>
            <p:ph idx="1" type="subTitle"/>
          </p:nvPr>
        </p:nvSpPr>
        <p:spPr>
          <a:xfrm>
            <a:off x="265500" y="2695350"/>
            <a:ext cx="33105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2" name="Google Shape;182;p21"/>
          <p:cNvSpPr txBox="1"/>
          <p:nvPr>
            <p:ph idx="2" type="body"/>
          </p:nvPr>
        </p:nvSpPr>
        <p:spPr>
          <a:xfrm>
            <a:off x="4485050" y="724200"/>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83" name="Google Shape;18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84" name="Google Shape;184;p21"/>
          <p:cNvPicPr preferRelativeResize="0"/>
          <p:nvPr/>
        </p:nvPicPr>
        <p:blipFill>
          <a:blip r:embed="rId2">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yellow">
  <p:cSld name="SECTION_TITLE_AND_DESCRIPTION_2_1_1_1">
    <p:spTree>
      <p:nvGrpSpPr>
        <p:cNvPr id="185" name="Shape 185"/>
        <p:cNvGrpSpPr/>
        <p:nvPr/>
      </p:nvGrpSpPr>
      <p:grpSpPr>
        <a:xfrm>
          <a:off x="0" y="0"/>
          <a:ext cx="0" cy="0"/>
          <a:chOff x="0" y="0"/>
          <a:chExt cx="0" cy="0"/>
        </a:xfrm>
      </p:grpSpPr>
      <p:sp>
        <p:nvSpPr>
          <p:cNvPr id="186" name="Google Shape;186;p22"/>
          <p:cNvSpPr/>
          <p:nvPr/>
        </p:nvSpPr>
        <p:spPr>
          <a:xfrm>
            <a:off x="3490475" y="-125"/>
            <a:ext cx="5653800" cy="5143500"/>
          </a:xfrm>
          <a:prstGeom prst="rect">
            <a:avLst/>
          </a:prstGeom>
          <a:solidFill>
            <a:srgbClr val="FFB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txBox="1"/>
          <p:nvPr>
            <p:ph type="title"/>
          </p:nvPr>
        </p:nvSpPr>
        <p:spPr>
          <a:xfrm>
            <a:off x="265500" y="1213050"/>
            <a:ext cx="3310500" cy="14823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8" name="Google Shape;188;p22"/>
          <p:cNvSpPr txBox="1"/>
          <p:nvPr>
            <p:ph idx="1" type="subTitle"/>
          </p:nvPr>
        </p:nvSpPr>
        <p:spPr>
          <a:xfrm>
            <a:off x="265500" y="2695350"/>
            <a:ext cx="33105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9" name="Google Shape;189;p22"/>
          <p:cNvSpPr txBox="1"/>
          <p:nvPr>
            <p:ph idx="2" type="body"/>
          </p:nvPr>
        </p:nvSpPr>
        <p:spPr>
          <a:xfrm>
            <a:off x="4485050" y="724200"/>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0" name="Google Shape;19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91" name="Google Shape;191;p22"/>
          <p:cNvPicPr preferRelativeResize="0"/>
          <p:nvPr/>
        </p:nvPicPr>
        <p:blipFill>
          <a:blip r:embed="rId2">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lue">
  <p:cSld name="SECTION_TITLE_AND_DESCRIPTION_2_1_1_1_1">
    <p:spTree>
      <p:nvGrpSpPr>
        <p:cNvPr id="192" name="Shape 192"/>
        <p:cNvGrpSpPr/>
        <p:nvPr/>
      </p:nvGrpSpPr>
      <p:grpSpPr>
        <a:xfrm>
          <a:off x="0" y="0"/>
          <a:ext cx="0" cy="0"/>
          <a:chOff x="0" y="0"/>
          <a:chExt cx="0" cy="0"/>
        </a:xfrm>
      </p:grpSpPr>
      <p:sp>
        <p:nvSpPr>
          <p:cNvPr id="193" name="Google Shape;193;p23"/>
          <p:cNvSpPr/>
          <p:nvPr/>
        </p:nvSpPr>
        <p:spPr>
          <a:xfrm>
            <a:off x="3490475" y="-125"/>
            <a:ext cx="5653800" cy="5143500"/>
          </a:xfrm>
          <a:prstGeom prst="rect">
            <a:avLst/>
          </a:prstGeom>
          <a:solidFill>
            <a:srgbClr val="29D1F0"/>
          </a:solidFill>
          <a:ln cap="flat" cmpd="sng" w="9525">
            <a:solidFill>
              <a:srgbClr val="29D1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txBox="1"/>
          <p:nvPr>
            <p:ph type="title"/>
          </p:nvPr>
        </p:nvSpPr>
        <p:spPr>
          <a:xfrm>
            <a:off x="265500" y="1213050"/>
            <a:ext cx="3310500" cy="14823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5" name="Google Shape;195;p23"/>
          <p:cNvSpPr txBox="1"/>
          <p:nvPr>
            <p:ph idx="1" type="subTitle"/>
          </p:nvPr>
        </p:nvSpPr>
        <p:spPr>
          <a:xfrm>
            <a:off x="265500" y="2695350"/>
            <a:ext cx="33105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6" name="Google Shape;196;p23"/>
          <p:cNvSpPr txBox="1"/>
          <p:nvPr>
            <p:ph idx="2" type="body"/>
          </p:nvPr>
        </p:nvSpPr>
        <p:spPr>
          <a:xfrm>
            <a:off x="4485050" y="724200"/>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7" name="Google Shape;19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98" name="Google Shape;198;p23"/>
          <p:cNvPicPr preferRelativeResize="0"/>
          <p:nvPr/>
        </p:nvPicPr>
        <p:blipFill>
          <a:blip r:embed="rId2">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9" name="Shape 199"/>
        <p:cNvGrpSpPr/>
        <p:nvPr/>
      </p:nvGrpSpPr>
      <p:grpSpPr>
        <a:xfrm>
          <a:off x="0" y="0"/>
          <a:ext cx="0" cy="0"/>
          <a:chOff x="0" y="0"/>
          <a:chExt cx="0" cy="0"/>
        </a:xfrm>
      </p:grpSpPr>
      <p:sp>
        <p:nvSpPr>
          <p:cNvPr id="200" name="Google Shape;200;p24"/>
          <p:cNvSpPr txBox="1"/>
          <p:nvPr>
            <p:ph idx="1" type="body"/>
          </p:nvPr>
        </p:nvSpPr>
        <p:spPr>
          <a:xfrm>
            <a:off x="285400" y="2657650"/>
            <a:ext cx="55629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400"/>
              <a:buNone/>
              <a:defRPr b="1"/>
            </a:lvl1pPr>
          </a:lstStyle>
          <a:p/>
        </p:txBody>
      </p:sp>
      <p:sp>
        <p:nvSpPr>
          <p:cNvPr id="201" name="Google Shape;20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02" name="Google Shape;202;p24"/>
          <p:cNvPicPr preferRelativeResize="0"/>
          <p:nvPr/>
        </p:nvPicPr>
        <p:blipFill>
          <a:blip r:embed="rId2">
            <a:alphaModFix/>
          </a:blip>
          <a:stretch>
            <a:fillRect/>
          </a:stretch>
        </p:blipFill>
        <p:spPr>
          <a:xfrm>
            <a:off x="-1" y="4350675"/>
            <a:ext cx="1405201" cy="792824"/>
          </a:xfrm>
          <a:prstGeom prst="rect">
            <a:avLst/>
          </a:prstGeom>
          <a:noFill/>
          <a:ln>
            <a:noFill/>
          </a:ln>
        </p:spPr>
      </p:pic>
      <p:pic>
        <p:nvPicPr>
          <p:cNvPr id="203" name="Google Shape;203;p24"/>
          <p:cNvPicPr preferRelativeResize="0"/>
          <p:nvPr/>
        </p:nvPicPr>
        <p:blipFill>
          <a:blip r:embed="rId3">
            <a:alphaModFix/>
          </a:blip>
          <a:stretch>
            <a:fillRect/>
          </a:stretch>
        </p:blipFill>
        <p:spPr>
          <a:xfrm>
            <a:off x="4105277" y="776894"/>
            <a:ext cx="5038724" cy="436660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4" name="Shape 204"/>
        <p:cNvGrpSpPr/>
        <p:nvPr/>
      </p:nvGrpSpPr>
      <p:grpSpPr>
        <a:xfrm>
          <a:off x="0" y="0"/>
          <a:ext cx="0" cy="0"/>
          <a:chOff x="0" y="0"/>
          <a:chExt cx="0" cy="0"/>
        </a:xfrm>
      </p:grpSpPr>
      <p:pic>
        <p:nvPicPr>
          <p:cNvPr id="205" name="Google Shape;205;p25"/>
          <p:cNvPicPr preferRelativeResize="0"/>
          <p:nvPr/>
        </p:nvPicPr>
        <p:blipFill rotWithShape="1">
          <a:blip r:embed="rId2">
            <a:alphaModFix/>
          </a:blip>
          <a:srcRect b="8860" l="0" r="12960" t="11604"/>
          <a:stretch/>
        </p:blipFill>
        <p:spPr>
          <a:xfrm>
            <a:off x="1185400" y="0"/>
            <a:ext cx="7958600" cy="5143498"/>
          </a:xfrm>
          <a:prstGeom prst="rect">
            <a:avLst/>
          </a:prstGeom>
          <a:noFill/>
          <a:ln>
            <a:noFill/>
          </a:ln>
        </p:spPr>
      </p:pic>
      <p:sp>
        <p:nvSpPr>
          <p:cNvPr id="206" name="Google Shape;206;p25"/>
          <p:cNvSpPr txBox="1"/>
          <p:nvPr>
            <p:ph hasCustomPrompt="1" type="title"/>
          </p:nvPr>
        </p:nvSpPr>
        <p:spPr>
          <a:xfrm>
            <a:off x="311700" y="355325"/>
            <a:ext cx="52335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151539"/>
              </a:buClr>
              <a:buSzPts val="12000"/>
              <a:buNone/>
              <a:defRPr sz="12000">
                <a:solidFill>
                  <a:srgbClr val="151539"/>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7" name="Google Shape;207;p25"/>
          <p:cNvSpPr txBox="1"/>
          <p:nvPr>
            <p:ph idx="1" type="body"/>
          </p:nvPr>
        </p:nvSpPr>
        <p:spPr>
          <a:xfrm>
            <a:off x="311700" y="2276325"/>
            <a:ext cx="4351200" cy="1300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151539"/>
              </a:buClr>
              <a:buSzPts val="1400"/>
              <a:buChar char="●"/>
              <a:defRPr>
                <a:solidFill>
                  <a:srgbClr val="151539"/>
                </a:solidFill>
              </a:defRPr>
            </a:lvl1pPr>
            <a:lvl2pPr indent="-317500" lvl="1" marL="914400">
              <a:spcBef>
                <a:spcPts val="0"/>
              </a:spcBef>
              <a:spcAft>
                <a:spcPts val="0"/>
              </a:spcAft>
              <a:buClr>
                <a:srgbClr val="151539"/>
              </a:buClr>
              <a:buSzPts val="1400"/>
              <a:buChar char="○"/>
              <a:defRPr>
                <a:solidFill>
                  <a:srgbClr val="151539"/>
                </a:solidFill>
              </a:defRPr>
            </a:lvl2pPr>
            <a:lvl3pPr indent="-317500" lvl="2" marL="1371600">
              <a:spcBef>
                <a:spcPts val="0"/>
              </a:spcBef>
              <a:spcAft>
                <a:spcPts val="0"/>
              </a:spcAft>
              <a:buClr>
                <a:srgbClr val="151539"/>
              </a:buClr>
              <a:buSzPts val="1400"/>
              <a:buChar char="■"/>
              <a:defRPr>
                <a:solidFill>
                  <a:srgbClr val="151539"/>
                </a:solidFill>
              </a:defRPr>
            </a:lvl3pPr>
            <a:lvl4pPr indent="-317500" lvl="3" marL="1828800">
              <a:spcBef>
                <a:spcPts val="0"/>
              </a:spcBef>
              <a:spcAft>
                <a:spcPts val="0"/>
              </a:spcAft>
              <a:buClr>
                <a:srgbClr val="151539"/>
              </a:buClr>
              <a:buSzPts val="1400"/>
              <a:buChar char="●"/>
              <a:defRPr>
                <a:solidFill>
                  <a:srgbClr val="151539"/>
                </a:solidFill>
              </a:defRPr>
            </a:lvl4pPr>
            <a:lvl5pPr indent="-317500" lvl="4" marL="2286000">
              <a:spcBef>
                <a:spcPts val="0"/>
              </a:spcBef>
              <a:spcAft>
                <a:spcPts val="0"/>
              </a:spcAft>
              <a:buClr>
                <a:srgbClr val="151539"/>
              </a:buClr>
              <a:buSzPts val="1400"/>
              <a:buChar char="○"/>
              <a:defRPr>
                <a:solidFill>
                  <a:srgbClr val="151539"/>
                </a:solidFill>
              </a:defRPr>
            </a:lvl5pPr>
            <a:lvl6pPr indent="-317500" lvl="5" marL="2743200">
              <a:spcBef>
                <a:spcPts val="0"/>
              </a:spcBef>
              <a:spcAft>
                <a:spcPts val="0"/>
              </a:spcAft>
              <a:buClr>
                <a:srgbClr val="151539"/>
              </a:buClr>
              <a:buSzPts val="1400"/>
              <a:buChar char="■"/>
              <a:defRPr>
                <a:solidFill>
                  <a:srgbClr val="151539"/>
                </a:solidFill>
              </a:defRPr>
            </a:lvl6pPr>
            <a:lvl7pPr indent="-317500" lvl="6" marL="3200400">
              <a:spcBef>
                <a:spcPts val="0"/>
              </a:spcBef>
              <a:spcAft>
                <a:spcPts val="0"/>
              </a:spcAft>
              <a:buClr>
                <a:srgbClr val="151539"/>
              </a:buClr>
              <a:buSzPts val="1400"/>
              <a:buChar char="●"/>
              <a:defRPr>
                <a:solidFill>
                  <a:srgbClr val="151539"/>
                </a:solidFill>
              </a:defRPr>
            </a:lvl7pPr>
            <a:lvl8pPr indent="-317500" lvl="7" marL="3657600">
              <a:spcBef>
                <a:spcPts val="0"/>
              </a:spcBef>
              <a:spcAft>
                <a:spcPts val="0"/>
              </a:spcAft>
              <a:buClr>
                <a:srgbClr val="151539"/>
              </a:buClr>
              <a:buSzPts val="1400"/>
              <a:buChar char="○"/>
              <a:defRPr>
                <a:solidFill>
                  <a:srgbClr val="151539"/>
                </a:solidFill>
              </a:defRPr>
            </a:lvl8pPr>
            <a:lvl9pPr indent="-317500" lvl="8" marL="4114800">
              <a:spcBef>
                <a:spcPts val="0"/>
              </a:spcBef>
              <a:spcAft>
                <a:spcPts val="0"/>
              </a:spcAft>
              <a:buClr>
                <a:srgbClr val="151539"/>
              </a:buClr>
              <a:buSzPts val="1400"/>
              <a:buChar char="■"/>
              <a:defRPr>
                <a:solidFill>
                  <a:srgbClr val="151539"/>
                </a:solidFill>
              </a:defRPr>
            </a:lvl9pPr>
          </a:lstStyle>
          <a:p/>
        </p:txBody>
      </p:sp>
      <p:sp>
        <p:nvSpPr>
          <p:cNvPr id="208" name="Google Shape;20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09" name="Google Shape;209;p25"/>
          <p:cNvPicPr preferRelativeResize="0"/>
          <p:nvPr/>
        </p:nvPicPr>
        <p:blipFill>
          <a:blip r:embed="rId3">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0" name="Shape 210"/>
        <p:cNvGrpSpPr/>
        <p:nvPr/>
      </p:nvGrpSpPr>
      <p:grpSpPr>
        <a:xfrm>
          <a:off x="0" y="0"/>
          <a:ext cx="0" cy="0"/>
          <a:chOff x="0" y="0"/>
          <a:chExt cx="0" cy="0"/>
        </a:xfrm>
      </p:grpSpPr>
      <p:sp>
        <p:nvSpPr>
          <p:cNvPr id="211" name="Google Shape;21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p:cSld name="BLANK_1">
    <p:spTree>
      <p:nvGrpSpPr>
        <p:cNvPr id="212" name="Shape 212"/>
        <p:cNvGrpSpPr/>
        <p:nvPr/>
      </p:nvGrpSpPr>
      <p:grpSpPr>
        <a:xfrm>
          <a:off x="0" y="0"/>
          <a:ext cx="0" cy="0"/>
          <a:chOff x="0" y="0"/>
          <a:chExt cx="0" cy="0"/>
        </a:xfrm>
      </p:grpSpPr>
      <p:sp>
        <p:nvSpPr>
          <p:cNvPr id="213" name="Google Shape;21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14" name="Google Shape;214;p27"/>
          <p:cNvPicPr preferRelativeResize="0"/>
          <p:nvPr/>
        </p:nvPicPr>
        <p:blipFill>
          <a:blip r:embed="rId2">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ight">
  <p:cSld name="BLANK_1_1">
    <p:spTree>
      <p:nvGrpSpPr>
        <p:cNvPr id="215" name="Shape 215"/>
        <p:cNvGrpSpPr/>
        <p:nvPr/>
      </p:nvGrpSpPr>
      <p:grpSpPr>
        <a:xfrm>
          <a:off x="0" y="0"/>
          <a:ext cx="0" cy="0"/>
          <a:chOff x="0" y="0"/>
          <a:chExt cx="0" cy="0"/>
        </a:xfrm>
      </p:grpSpPr>
      <p:sp>
        <p:nvSpPr>
          <p:cNvPr id="216" name="Google Shape;21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17" name="Google Shape;217;p28"/>
          <p:cNvPicPr preferRelativeResize="0"/>
          <p:nvPr/>
        </p:nvPicPr>
        <p:blipFill>
          <a:blip r:embed="rId2">
            <a:alphaModFix/>
          </a:blip>
          <a:stretch>
            <a:fillRect/>
          </a:stretch>
        </p:blipFill>
        <p:spPr>
          <a:xfrm>
            <a:off x="2574186" y="1757398"/>
            <a:ext cx="3995626" cy="16287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Dark">
  <p:cSld name="BLANK_1_1_1">
    <p:bg>
      <p:bgPr>
        <a:solidFill>
          <a:srgbClr val="151539"/>
        </a:solidFill>
      </p:bgPr>
    </p:bg>
    <p:spTree>
      <p:nvGrpSpPr>
        <p:cNvPr id="218" name="Shape 218"/>
        <p:cNvGrpSpPr/>
        <p:nvPr/>
      </p:nvGrpSpPr>
      <p:grpSpPr>
        <a:xfrm>
          <a:off x="0" y="0"/>
          <a:ext cx="0" cy="0"/>
          <a:chOff x="0" y="0"/>
          <a:chExt cx="0" cy="0"/>
        </a:xfrm>
      </p:grpSpPr>
      <p:sp>
        <p:nvSpPr>
          <p:cNvPr id="219" name="Google Shape;21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20" name="Google Shape;220;p29"/>
          <p:cNvPicPr preferRelativeResize="0"/>
          <p:nvPr/>
        </p:nvPicPr>
        <p:blipFill>
          <a:blip r:embed="rId2">
            <a:alphaModFix/>
          </a:blip>
          <a:stretch>
            <a:fillRect/>
          </a:stretch>
        </p:blipFill>
        <p:spPr>
          <a:xfrm>
            <a:off x="2574195" y="1757400"/>
            <a:ext cx="3995605" cy="16287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knowledgement of Country - 2021">
  <p:cSld name="Black">
    <p:bg>
      <p:bgPr>
        <a:noFill/>
      </p:bgPr>
    </p:bg>
    <p:spTree>
      <p:nvGrpSpPr>
        <p:cNvPr id="221" name="Shape 221"/>
        <p:cNvGrpSpPr/>
        <p:nvPr/>
      </p:nvGrpSpPr>
      <p:grpSpPr>
        <a:xfrm>
          <a:off x="0" y="0"/>
          <a:ext cx="0" cy="0"/>
          <a:chOff x="0" y="0"/>
          <a:chExt cx="0" cy="0"/>
        </a:xfrm>
      </p:grpSpPr>
      <p:sp>
        <p:nvSpPr>
          <p:cNvPr id="222" name="Google Shape;222;p30"/>
          <p:cNvSpPr txBox="1"/>
          <p:nvPr>
            <p:ph idx="12" type="sldNum"/>
          </p:nvPr>
        </p:nvSpPr>
        <p:spPr>
          <a:xfrm>
            <a:off x="4529542" y="2730943"/>
            <a:ext cx="84900" cy="104100"/>
          </a:xfrm>
          <a:prstGeom prst="rect">
            <a:avLst/>
          </a:prstGeom>
          <a:noFill/>
          <a:ln>
            <a:noFill/>
          </a:ln>
        </p:spPr>
        <p:txBody>
          <a:bodyPr anchorCtr="0" anchor="t" bIns="1975" lIns="1975" spcFirstLastPara="1" rIns="1975" wrap="square" tIns="1975">
            <a:normAutofit lnSpcReduction="20000"/>
          </a:bodyPr>
          <a:lstStyle>
            <a:lvl1pPr indent="0" lvl="0" marL="0" marR="0" rtl="0" algn="ctr">
              <a:lnSpc>
                <a:spcPct val="100000"/>
              </a:lnSpc>
              <a:spcBef>
                <a:spcPts val="0"/>
              </a:spcBef>
              <a:spcAft>
                <a:spcPts val="0"/>
              </a:spcAft>
              <a:buClr>
                <a:srgbClr val="FFFFFF"/>
              </a:buClr>
              <a:buSzPts val="700"/>
              <a:buFont typeface="Arial"/>
              <a:buNone/>
              <a:defRPr sz="7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700"/>
              <a:buFont typeface="Arial"/>
              <a:buNone/>
              <a:defRPr sz="7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700"/>
              <a:buFont typeface="Arial"/>
              <a:buNone/>
              <a:defRPr sz="7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700"/>
              <a:buFont typeface="Arial"/>
              <a:buNone/>
              <a:defRPr sz="7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700"/>
              <a:buFont typeface="Arial"/>
              <a:buNone/>
              <a:defRPr sz="7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700"/>
              <a:buFont typeface="Arial"/>
              <a:buNone/>
              <a:defRPr sz="7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700"/>
              <a:buFont typeface="Arial"/>
              <a:buNone/>
              <a:defRPr sz="7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700"/>
              <a:buFont typeface="Arial"/>
              <a:buNone/>
              <a:defRPr sz="7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700"/>
              <a:buFont typeface="Arial"/>
              <a:buNone/>
              <a:defRPr sz="7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sz="1000">
              <a:solidFill>
                <a:schemeClr val="dk2"/>
              </a:solidFill>
            </a:endParaRPr>
          </a:p>
        </p:txBody>
      </p:sp>
      <p:grpSp>
        <p:nvGrpSpPr>
          <p:cNvPr id="223" name="Google Shape;223;p30"/>
          <p:cNvGrpSpPr/>
          <p:nvPr/>
        </p:nvGrpSpPr>
        <p:grpSpPr>
          <a:xfrm>
            <a:off x="-659068" y="-722037"/>
            <a:ext cx="11848262" cy="6751300"/>
            <a:chOff x="-659068" y="-722037"/>
            <a:chExt cx="11848262" cy="6751300"/>
          </a:xfrm>
        </p:grpSpPr>
        <p:pic>
          <p:nvPicPr>
            <p:cNvPr id="224" name="Google Shape;224;p30"/>
            <p:cNvPicPr preferRelativeResize="0"/>
            <p:nvPr/>
          </p:nvPicPr>
          <p:blipFill>
            <a:blip r:embed="rId2">
              <a:alphaModFix/>
            </a:blip>
            <a:stretch>
              <a:fillRect/>
            </a:stretch>
          </p:blipFill>
          <p:spPr>
            <a:xfrm>
              <a:off x="-651900" y="3311000"/>
              <a:ext cx="3547501" cy="2718263"/>
            </a:xfrm>
            <a:prstGeom prst="rect">
              <a:avLst/>
            </a:prstGeom>
            <a:noFill/>
            <a:ln>
              <a:noFill/>
            </a:ln>
          </p:spPr>
        </p:pic>
        <p:pic>
          <p:nvPicPr>
            <p:cNvPr id="225" name="Google Shape;225;p30"/>
            <p:cNvPicPr preferRelativeResize="0"/>
            <p:nvPr/>
          </p:nvPicPr>
          <p:blipFill>
            <a:blip r:embed="rId3">
              <a:alphaModFix/>
            </a:blip>
            <a:stretch>
              <a:fillRect/>
            </a:stretch>
          </p:blipFill>
          <p:spPr>
            <a:xfrm>
              <a:off x="1815612" y="-404587"/>
              <a:ext cx="2455227" cy="1891438"/>
            </a:xfrm>
            <a:prstGeom prst="rect">
              <a:avLst/>
            </a:prstGeom>
            <a:noFill/>
            <a:ln>
              <a:noFill/>
            </a:ln>
          </p:spPr>
        </p:pic>
        <p:pic>
          <p:nvPicPr>
            <p:cNvPr id="226" name="Google Shape;226;p30"/>
            <p:cNvPicPr preferRelativeResize="0"/>
            <p:nvPr/>
          </p:nvPicPr>
          <p:blipFill>
            <a:blip r:embed="rId4">
              <a:alphaModFix/>
            </a:blip>
            <a:stretch>
              <a:fillRect/>
            </a:stretch>
          </p:blipFill>
          <p:spPr>
            <a:xfrm rot="10800000">
              <a:off x="5270006" y="3311009"/>
              <a:ext cx="5919188" cy="1906413"/>
            </a:xfrm>
            <a:prstGeom prst="rect">
              <a:avLst/>
            </a:prstGeom>
            <a:noFill/>
            <a:ln>
              <a:noFill/>
            </a:ln>
          </p:spPr>
        </p:pic>
        <p:pic>
          <p:nvPicPr>
            <p:cNvPr id="227" name="Google Shape;227;p30"/>
            <p:cNvPicPr preferRelativeResize="0"/>
            <p:nvPr/>
          </p:nvPicPr>
          <p:blipFill>
            <a:blip r:embed="rId5">
              <a:alphaModFix/>
            </a:blip>
            <a:stretch>
              <a:fillRect/>
            </a:stretch>
          </p:blipFill>
          <p:spPr>
            <a:xfrm>
              <a:off x="-659068" y="-404589"/>
              <a:ext cx="2474680" cy="1906413"/>
            </a:xfrm>
            <a:prstGeom prst="rect">
              <a:avLst/>
            </a:prstGeom>
            <a:noFill/>
            <a:ln>
              <a:noFill/>
            </a:ln>
          </p:spPr>
        </p:pic>
        <p:pic>
          <p:nvPicPr>
            <p:cNvPr id="228" name="Google Shape;228;p30"/>
            <p:cNvPicPr preferRelativeResize="0"/>
            <p:nvPr/>
          </p:nvPicPr>
          <p:blipFill>
            <a:blip r:embed="rId6">
              <a:alphaModFix/>
            </a:blip>
            <a:stretch>
              <a:fillRect/>
            </a:stretch>
          </p:blipFill>
          <p:spPr>
            <a:xfrm>
              <a:off x="5952212" y="-722037"/>
              <a:ext cx="3293788" cy="3293788"/>
            </a:xfrm>
            <a:prstGeom prst="rect">
              <a:avLst/>
            </a:prstGeom>
            <a:noFill/>
            <a:ln>
              <a:noFill/>
            </a:ln>
          </p:spPr>
        </p:pic>
        <p:sp>
          <p:nvSpPr>
            <p:cNvPr id="229" name="Google Shape;229;p30"/>
            <p:cNvSpPr/>
            <p:nvPr/>
          </p:nvSpPr>
          <p:spPr>
            <a:xfrm>
              <a:off x="2329800" y="1934188"/>
              <a:ext cx="4484400" cy="1377000"/>
            </a:xfrm>
            <a:prstGeom prst="rect">
              <a:avLst/>
            </a:prstGeom>
            <a:solidFill>
              <a:srgbClr val="FFFFFF">
                <a:alpha val="8045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ght" type="secHead">
  <p:cSld name="SECTION_HEADER">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8860" l="0" r="12960" t="11604"/>
          <a:stretch/>
        </p:blipFill>
        <p:spPr>
          <a:xfrm>
            <a:off x="1185400" y="0"/>
            <a:ext cx="7958600" cy="5143498"/>
          </a:xfrm>
          <a:prstGeom prst="rect">
            <a:avLst/>
          </a:prstGeom>
          <a:noFill/>
          <a:ln>
            <a:noFill/>
          </a:ln>
        </p:spPr>
      </p:pic>
      <p:sp>
        <p:nvSpPr>
          <p:cNvPr id="23" name="Google Shape;23;p4"/>
          <p:cNvSpPr txBox="1"/>
          <p:nvPr>
            <p:ph type="title"/>
          </p:nvPr>
        </p:nvSpPr>
        <p:spPr>
          <a:xfrm>
            <a:off x="311700" y="2150850"/>
            <a:ext cx="4805400" cy="841800"/>
          </a:xfrm>
          <a:prstGeom prst="rect">
            <a:avLst/>
          </a:prstGeom>
        </p:spPr>
        <p:txBody>
          <a:bodyPr anchorCtr="0" anchor="ctr" bIns="91425" lIns="91425" spcFirstLastPara="1" rIns="91425" wrap="square" tIns="91425">
            <a:normAutofit/>
          </a:bodyPr>
          <a:lstStyle>
            <a:lvl1pPr lvl="0">
              <a:spcBef>
                <a:spcPts val="0"/>
              </a:spcBef>
              <a:spcAft>
                <a:spcPts val="0"/>
              </a:spcAft>
              <a:buSzPts val="20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4"/>
          <p:cNvPicPr preferRelativeResize="0"/>
          <p:nvPr/>
        </p:nvPicPr>
        <p:blipFill>
          <a:blip r:embed="rId3">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38" name="Shape 238"/>
        <p:cNvGrpSpPr/>
        <p:nvPr/>
      </p:nvGrpSpPr>
      <p:grpSpPr>
        <a:xfrm>
          <a:off x="0" y="0"/>
          <a:ext cx="0" cy="0"/>
          <a:chOff x="0" y="0"/>
          <a:chExt cx="0" cy="0"/>
        </a:xfrm>
      </p:grpSpPr>
      <p:sp>
        <p:nvSpPr>
          <p:cNvPr id="239" name="Google Shape;239;p32"/>
          <p:cNvSpPr txBox="1"/>
          <p:nvPr>
            <p:ph type="ctrTitle"/>
          </p:nvPr>
        </p:nvSpPr>
        <p:spPr>
          <a:xfrm>
            <a:off x="1219200" y="2854914"/>
            <a:ext cx="6858000" cy="743100"/>
          </a:xfrm>
          <a:prstGeom prst="rect">
            <a:avLst/>
          </a:prstGeom>
          <a:solidFill>
            <a:srgbClr val="8C3B5E"/>
          </a:solidFill>
          <a:ln>
            <a:noFill/>
          </a:ln>
        </p:spPr>
        <p:txBody>
          <a:bodyPr anchorCtr="0" anchor="t" bIns="34275" lIns="68575" spcFirstLastPara="1" rIns="68575" wrap="square" tIns="34275">
            <a:normAutofit/>
          </a:bodyPr>
          <a:lstStyle>
            <a:lvl1pPr lvl="0" rtl="0" algn="r">
              <a:spcBef>
                <a:spcPts val="0"/>
              </a:spcBef>
              <a:spcAft>
                <a:spcPts val="0"/>
              </a:spcAft>
              <a:buClr>
                <a:srgbClr val="F2F2F2"/>
              </a:buClr>
              <a:buSzPts val="2400"/>
              <a:buFont typeface="Open Sans"/>
              <a:buNone/>
              <a:defRPr sz="2400">
                <a:solidFill>
                  <a:srgbClr val="F2F2F2"/>
                </a:solidFill>
                <a:latin typeface="Open Sans"/>
                <a:ea typeface="Open Sans"/>
                <a:cs typeface="Open Sans"/>
                <a:sym typeface="Open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0" name="Google Shape;240;p32"/>
          <p:cNvSpPr txBox="1"/>
          <p:nvPr>
            <p:ph idx="1" type="subTitle"/>
          </p:nvPr>
        </p:nvSpPr>
        <p:spPr>
          <a:xfrm>
            <a:off x="1219200" y="3843338"/>
            <a:ext cx="6858000" cy="400200"/>
          </a:xfrm>
          <a:prstGeom prst="rect">
            <a:avLst/>
          </a:prstGeom>
          <a:noFill/>
          <a:ln>
            <a:noFill/>
          </a:ln>
        </p:spPr>
        <p:txBody>
          <a:bodyPr anchorCtr="0" anchor="t" bIns="34275" lIns="68575" spcFirstLastPara="1" rIns="68575" wrap="square" tIns="34275">
            <a:normAutofit/>
          </a:bodyPr>
          <a:lstStyle>
            <a:lvl1pPr lvl="0" rtl="0" algn="r">
              <a:spcBef>
                <a:spcPts val="500"/>
              </a:spcBef>
              <a:spcAft>
                <a:spcPts val="0"/>
              </a:spcAft>
              <a:buSzPts val="1100"/>
              <a:buNone/>
              <a:defRPr sz="1500">
                <a:solidFill>
                  <a:schemeClr val="dk2"/>
                </a:solidFill>
                <a:latin typeface="Open Sans"/>
                <a:ea typeface="Open Sans"/>
                <a:cs typeface="Open Sans"/>
                <a:sym typeface="Open Sans"/>
              </a:defRPr>
            </a:lvl1pPr>
            <a:lvl2pPr lvl="1" rtl="0" algn="ctr">
              <a:spcBef>
                <a:spcPts val="400"/>
              </a:spcBef>
              <a:spcAft>
                <a:spcPts val="0"/>
              </a:spcAft>
              <a:buSzPts val="1000"/>
              <a:buNone/>
              <a:defRPr/>
            </a:lvl2pPr>
            <a:lvl3pPr lvl="2" rtl="0" algn="ctr">
              <a:spcBef>
                <a:spcPts val="400"/>
              </a:spcBef>
              <a:spcAft>
                <a:spcPts val="0"/>
              </a:spcAft>
              <a:buSzPts val="1000"/>
              <a:buNone/>
              <a:defRPr/>
            </a:lvl3pPr>
            <a:lvl4pPr lvl="3" rtl="0" algn="ctr">
              <a:spcBef>
                <a:spcPts val="300"/>
              </a:spcBef>
              <a:spcAft>
                <a:spcPts val="0"/>
              </a:spcAft>
              <a:buSzPts val="900"/>
              <a:buNone/>
              <a:defRPr/>
            </a:lvl4pPr>
            <a:lvl5pPr lvl="4" rtl="0" algn="ctr">
              <a:spcBef>
                <a:spcPts val="200"/>
              </a:spcBef>
              <a:spcAft>
                <a:spcPts val="0"/>
              </a:spcAft>
              <a:buSzPts val="900"/>
              <a:buNone/>
              <a:defRPr/>
            </a:lvl5pPr>
            <a:lvl6pPr lvl="5" rtl="0" algn="ctr">
              <a:spcBef>
                <a:spcPts val="200"/>
              </a:spcBef>
              <a:spcAft>
                <a:spcPts val="0"/>
              </a:spcAft>
              <a:buSzPts val="1000"/>
              <a:buNone/>
              <a:defRPr/>
            </a:lvl6pPr>
            <a:lvl7pPr lvl="6" rtl="0" algn="ctr">
              <a:spcBef>
                <a:spcPts val="200"/>
              </a:spcBef>
              <a:spcAft>
                <a:spcPts val="0"/>
              </a:spcAft>
              <a:buSzPts val="1000"/>
              <a:buNone/>
              <a:defRPr/>
            </a:lvl7pPr>
            <a:lvl8pPr lvl="7" rtl="0" algn="ctr">
              <a:spcBef>
                <a:spcPts val="200"/>
              </a:spcBef>
              <a:spcAft>
                <a:spcPts val="0"/>
              </a:spcAft>
              <a:buSzPts val="1000"/>
              <a:buNone/>
              <a:defRPr/>
            </a:lvl8pPr>
            <a:lvl9pPr lvl="8" rtl="0" algn="ctr">
              <a:spcBef>
                <a:spcPts val="200"/>
              </a:spcBef>
              <a:spcAft>
                <a:spcPts val="0"/>
              </a:spcAft>
              <a:buSzPts val="1000"/>
              <a:buNone/>
              <a:defRPr/>
            </a:lvl9pPr>
          </a:lstStyle>
          <a:p/>
        </p:txBody>
      </p:sp>
      <p:sp>
        <p:nvSpPr>
          <p:cNvPr id="241" name="Google Shape;241;p32"/>
          <p:cNvSpPr/>
          <p:nvPr/>
        </p:nvSpPr>
        <p:spPr>
          <a:xfrm>
            <a:off x="904875" y="2736056"/>
            <a:ext cx="7315200" cy="960000"/>
          </a:xfrm>
          <a:prstGeom prst="rect">
            <a:avLst/>
          </a:prstGeom>
          <a:noFill/>
          <a:ln cap="rnd"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242" name="Google Shape;242;p32"/>
          <p:cNvSpPr/>
          <p:nvPr/>
        </p:nvSpPr>
        <p:spPr>
          <a:xfrm>
            <a:off x="914400" y="3786188"/>
            <a:ext cx="7315200" cy="514500"/>
          </a:xfrm>
          <a:prstGeom prst="rect">
            <a:avLst/>
          </a:prstGeom>
          <a:noFill/>
          <a:ln cap="rnd"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243" name="Google Shape;243;p32"/>
          <p:cNvSpPr/>
          <p:nvPr/>
        </p:nvSpPr>
        <p:spPr>
          <a:xfrm>
            <a:off x="904875" y="2736056"/>
            <a:ext cx="228600" cy="960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244" name="Google Shape;244;p32"/>
          <p:cNvSpPr/>
          <p:nvPr/>
        </p:nvSpPr>
        <p:spPr>
          <a:xfrm>
            <a:off x="914400" y="3786188"/>
            <a:ext cx="228600" cy="514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pic>
        <p:nvPicPr>
          <p:cNvPr descr="Logo, icon&#10;&#10;Description automatically generated" id="245" name="Google Shape;245;p32"/>
          <p:cNvPicPr preferRelativeResize="0"/>
          <p:nvPr/>
        </p:nvPicPr>
        <p:blipFill rotWithShape="1">
          <a:blip r:embed="rId2">
            <a:alphaModFix/>
          </a:blip>
          <a:srcRect b="0" l="0" r="0" t="0"/>
          <a:stretch/>
        </p:blipFill>
        <p:spPr>
          <a:xfrm>
            <a:off x="791580" y="465516"/>
            <a:ext cx="7526556" cy="167418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6" name="Shape 246"/>
        <p:cNvGrpSpPr/>
        <p:nvPr/>
      </p:nvGrpSpPr>
      <p:grpSpPr>
        <a:xfrm>
          <a:off x="0" y="0"/>
          <a:ext cx="0" cy="0"/>
          <a:chOff x="0" y="0"/>
          <a:chExt cx="0" cy="0"/>
        </a:xfrm>
      </p:grpSpPr>
      <p:sp>
        <p:nvSpPr>
          <p:cNvPr id="247" name="Google Shape;247;p33"/>
          <p:cNvSpPr txBox="1"/>
          <p:nvPr>
            <p:ph idx="1" type="body"/>
          </p:nvPr>
        </p:nvSpPr>
        <p:spPr>
          <a:xfrm>
            <a:off x="457200" y="1113588"/>
            <a:ext cx="8219400" cy="3504300"/>
          </a:xfrm>
          <a:prstGeom prst="rect">
            <a:avLst/>
          </a:prstGeom>
          <a:noFill/>
          <a:ln>
            <a:noFill/>
          </a:ln>
        </p:spPr>
        <p:txBody>
          <a:bodyPr anchorCtr="0" anchor="t" bIns="34275" lIns="68575" spcFirstLastPara="1" rIns="68575" wrap="square" tIns="34275">
            <a:normAutofit/>
          </a:bodyPr>
          <a:lstStyle>
            <a:lvl1pPr indent="-292100" lvl="0" marL="457200" rtl="0" algn="l">
              <a:spcBef>
                <a:spcPts val="500"/>
              </a:spcBef>
              <a:spcAft>
                <a:spcPts val="0"/>
              </a:spcAft>
              <a:buSzPts val="1000"/>
              <a:buChar char="🞂"/>
              <a:defRPr/>
            </a:lvl1pPr>
            <a:lvl2pPr indent="-292100" lvl="1" marL="914400" rtl="0" algn="l">
              <a:spcBef>
                <a:spcPts val="400"/>
              </a:spcBef>
              <a:spcAft>
                <a:spcPts val="0"/>
              </a:spcAft>
              <a:buSzPts val="1000"/>
              <a:buChar char="🞂"/>
              <a:defRPr/>
            </a:lvl2pPr>
            <a:lvl3pPr indent="-292100" lvl="2" marL="1371600" rtl="0" algn="l">
              <a:spcBef>
                <a:spcPts val="400"/>
              </a:spcBef>
              <a:spcAft>
                <a:spcPts val="0"/>
              </a:spcAft>
              <a:buSzPts val="1000"/>
              <a:buChar char="🞂"/>
              <a:defRPr/>
            </a:lvl3pPr>
            <a:lvl4pPr indent="-285750" lvl="3" marL="1828800" rtl="0" algn="l">
              <a:spcBef>
                <a:spcPts val="300"/>
              </a:spcBef>
              <a:spcAft>
                <a:spcPts val="0"/>
              </a:spcAft>
              <a:buSzPts val="900"/>
              <a:buChar char="◻"/>
              <a:defRPr/>
            </a:lvl4pPr>
            <a:lvl5pPr indent="-285750" lvl="4" marL="2286000" rtl="0" algn="l">
              <a:spcBef>
                <a:spcPts val="200"/>
              </a:spcBef>
              <a:spcAft>
                <a:spcPts val="0"/>
              </a:spcAft>
              <a:buSzPts val="900"/>
              <a:buChar char="◻"/>
              <a:defRPr/>
            </a:lvl5pPr>
            <a:lvl6pPr indent="-292100" lvl="5" marL="2743200" rtl="0" algn="l">
              <a:spcBef>
                <a:spcPts val="200"/>
              </a:spcBef>
              <a:spcAft>
                <a:spcPts val="0"/>
              </a:spcAft>
              <a:buSzPts val="1000"/>
              <a:buChar char="🞂"/>
              <a:defRPr/>
            </a:lvl6pPr>
            <a:lvl7pPr indent="-292100" lvl="6" marL="3200400" rtl="0" algn="l">
              <a:spcBef>
                <a:spcPts val="200"/>
              </a:spcBef>
              <a:spcAft>
                <a:spcPts val="0"/>
              </a:spcAft>
              <a:buSzPts val="1000"/>
              <a:buChar char="🞂"/>
              <a:defRPr/>
            </a:lvl7pPr>
            <a:lvl8pPr indent="-292100" lvl="7" marL="3657600" rtl="0" algn="l">
              <a:spcBef>
                <a:spcPts val="200"/>
              </a:spcBef>
              <a:spcAft>
                <a:spcPts val="0"/>
              </a:spcAft>
              <a:buSzPts val="1000"/>
              <a:buChar char="🞂"/>
              <a:defRPr/>
            </a:lvl8pPr>
            <a:lvl9pPr indent="-292100" lvl="8" marL="4114800" rtl="0" algn="l">
              <a:spcBef>
                <a:spcPts val="200"/>
              </a:spcBef>
              <a:spcAft>
                <a:spcPts val="0"/>
              </a:spcAft>
              <a:buSzPts val="1000"/>
              <a:buChar char="🞂"/>
              <a:defRPr/>
            </a:lvl9pPr>
          </a:lstStyle>
          <a:p/>
        </p:txBody>
      </p:sp>
      <p:sp>
        <p:nvSpPr>
          <p:cNvPr id="248" name="Google Shape;248;p33"/>
          <p:cNvSpPr txBox="1"/>
          <p:nvPr>
            <p:ph type="title"/>
          </p:nvPr>
        </p:nvSpPr>
        <p:spPr>
          <a:xfrm>
            <a:off x="457200" y="667848"/>
            <a:ext cx="8229600" cy="391800"/>
          </a:xfrm>
          <a:prstGeom prst="rect">
            <a:avLst/>
          </a:prstGeom>
          <a:solidFill>
            <a:srgbClr val="8C3B5E"/>
          </a:solidFill>
          <a:ln>
            <a:noFill/>
          </a:ln>
        </p:spPr>
        <p:txBody>
          <a:bodyPr anchorCtr="0" anchor="b" bIns="34275" lIns="68575" spcFirstLastPara="1" rIns="68575" wrap="square" tIns="34275">
            <a:normAutofit/>
          </a:bodyPr>
          <a:lstStyle>
            <a:lvl1pPr lvl="0" rtl="0" algn="l">
              <a:spcBef>
                <a:spcPts val="0"/>
              </a:spcBef>
              <a:spcAft>
                <a:spcPts val="0"/>
              </a:spcAft>
              <a:buClr>
                <a:srgbClr val="F2F2F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9" name="Google Shape;249;p33"/>
          <p:cNvSpPr txBox="1"/>
          <p:nvPr>
            <p:ph idx="10" type="dt"/>
          </p:nvPr>
        </p:nvSpPr>
        <p:spPr>
          <a:xfrm>
            <a:off x="456966" y="4785996"/>
            <a:ext cx="1237500" cy="2742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atin typeface="Open Sans"/>
                <a:ea typeface="Open Sans"/>
                <a:cs typeface="Open Sans"/>
                <a:sym typeface="Open San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250" name="Shape 250"/>
        <p:cNvGrpSpPr/>
        <p:nvPr/>
      </p:nvGrpSpPr>
      <p:grpSpPr>
        <a:xfrm>
          <a:off x="0" y="0"/>
          <a:ext cx="0" cy="0"/>
          <a:chOff x="0" y="0"/>
          <a:chExt cx="0" cy="0"/>
        </a:xfrm>
      </p:grpSpPr>
      <p:sp>
        <p:nvSpPr>
          <p:cNvPr id="251" name="Google Shape;251;p34"/>
          <p:cNvSpPr txBox="1"/>
          <p:nvPr>
            <p:ph type="title"/>
          </p:nvPr>
        </p:nvSpPr>
        <p:spPr>
          <a:xfrm>
            <a:off x="1219200" y="2228850"/>
            <a:ext cx="6858000" cy="800100"/>
          </a:xfrm>
          <a:prstGeom prst="rect">
            <a:avLst/>
          </a:prstGeom>
          <a:solidFill>
            <a:srgbClr val="8C3B5E"/>
          </a:solidFill>
          <a:ln>
            <a:noFill/>
          </a:ln>
        </p:spPr>
        <p:txBody>
          <a:bodyPr anchorCtr="0" anchor="t" bIns="34275" lIns="68575" spcFirstLastPara="1" rIns="68575" wrap="square" tIns="34275">
            <a:normAutofit/>
          </a:bodyPr>
          <a:lstStyle>
            <a:lvl1pPr lvl="0" rtl="0" algn="r">
              <a:spcBef>
                <a:spcPts val="0"/>
              </a:spcBef>
              <a:spcAft>
                <a:spcPts val="0"/>
              </a:spcAft>
              <a:buClr>
                <a:srgbClr val="F2F2F2"/>
              </a:buClr>
              <a:buSzPts val="2700"/>
              <a:buFont typeface="Open Sans"/>
              <a:buNone/>
              <a:defRPr b="0" sz="2700" cap="none">
                <a:solidFill>
                  <a:srgbClr val="F2F2F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2" name="Google Shape;252;p34"/>
          <p:cNvSpPr txBox="1"/>
          <p:nvPr>
            <p:ph idx="1" type="body"/>
          </p:nvPr>
        </p:nvSpPr>
        <p:spPr>
          <a:xfrm>
            <a:off x="1219200" y="3200400"/>
            <a:ext cx="6858000" cy="857400"/>
          </a:xfrm>
          <a:prstGeom prst="rect">
            <a:avLst/>
          </a:prstGeom>
          <a:noFill/>
          <a:ln>
            <a:noFill/>
          </a:ln>
        </p:spPr>
        <p:txBody>
          <a:bodyPr anchorCtr="0" anchor="t" bIns="34275" lIns="68575" spcFirstLastPara="1" rIns="68575" wrap="square" tIns="34275">
            <a:normAutofit/>
          </a:bodyPr>
          <a:lstStyle>
            <a:lvl1pPr indent="-228600" lvl="0" marL="457200" rtl="0" algn="r">
              <a:spcBef>
                <a:spcPts val="500"/>
              </a:spcBef>
              <a:spcAft>
                <a:spcPts val="0"/>
              </a:spcAft>
              <a:buSzPts val="1600"/>
              <a:buNone/>
              <a:defRPr sz="2100">
                <a:solidFill>
                  <a:schemeClr val="lt1"/>
                </a:solidFill>
              </a:defRPr>
            </a:lvl1pPr>
            <a:lvl2pPr indent="-228600" lvl="1" marL="914400" rtl="0" algn="l">
              <a:spcBef>
                <a:spcPts val="400"/>
              </a:spcBef>
              <a:spcAft>
                <a:spcPts val="0"/>
              </a:spcAft>
              <a:buSzPts val="1000"/>
              <a:buNone/>
              <a:defRPr sz="1400">
                <a:solidFill>
                  <a:schemeClr val="lt1"/>
                </a:solidFill>
              </a:defRPr>
            </a:lvl2pPr>
            <a:lvl3pPr indent="-228600" lvl="2" marL="1371600" rtl="0" algn="l">
              <a:spcBef>
                <a:spcPts val="400"/>
              </a:spcBef>
              <a:spcAft>
                <a:spcPts val="0"/>
              </a:spcAft>
              <a:buSzPts val="900"/>
              <a:buNone/>
              <a:defRPr sz="1200">
                <a:solidFill>
                  <a:schemeClr val="lt1"/>
                </a:solidFill>
              </a:defRPr>
            </a:lvl3pPr>
            <a:lvl4pPr indent="-228600" lvl="3" marL="1828800" rtl="0" algn="l">
              <a:spcBef>
                <a:spcPts val="300"/>
              </a:spcBef>
              <a:spcAft>
                <a:spcPts val="0"/>
              </a:spcAft>
              <a:buSzPts val="700"/>
              <a:buNone/>
              <a:defRPr sz="1100">
                <a:solidFill>
                  <a:schemeClr val="lt1"/>
                </a:solidFill>
              </a:defRPr>
            </a:lvl4pPr>
            <a:lvl5pPr indent="-228600" lvl="4" marL="2286000" rtl="0" algn="l">
              <a:spcBef>
                <a:spcPts val="200"/>
              </a:spcBef>
              <a:spcAft>
                <a:spcPts val="0"/>
              </a:spcAft>
              <a:buSzPts val="700"/>
              <a:buNone/>
              <a:defRPr sz="1100">
                <a:solidFill>
                  <a:schemeClr val="lt1"/>
                </a:solidFill>
              </a:defRPr>
            </a:lvl5pPr>
            <a:lvl6pPr indent="-292100" lvl="5" marL="2743200" rtl="0" algn="l">
              <a:spcBef>
                <a:spcPts val="200"/>
              </a:spcBef>
              <a:spcAft>
                <a:spcPts val="0"/>
              </a:spcAft>
              <a:buSzPts val="1000"/>
              <a:buChar char="🞂"/>
              <a:defRPr/>
            </a:lvl6pPr>
            <a:lvl7pPr indent="-292100" lvl="6" marL="3200400" rtl="0" algn="l">
              <a:spcBef>
                <a:spcPts val="200"/>
              </a:spcBef>
              <a:spcAft>
                <a:spcPts val="0"/>
              </a:spcAft>
              <a:buSzPts val="1000"/>
              <a:buChar char="🞂"/>
              <a:defRPr/>
            </a:lvl7pPr>
            <a:lvl8pPr indent="-292100" lvl="7" marL="3657600" rtl="0" algn="l">
              <a:spcBef>
                <a:spcPts val="200"/>
              </a:spcBef>
              <a:spcAft>
                <a:spcPts val="0"/>
              </a:spcAft>
              <a:buSzPts val="1000"/>
              <a:buChar char="🞂"/>
              <a:defRPr/>
            </a:lvl8pPr>
            <a:lvl9pPr indent="-292100" lvl="8" marL="4114800" rtl="0" algn="l">
              <a:spcBef>
                <a:spcPts val="200"/>
              </a:spcBef>
              <a:spcAft>
                <a:spcPts val="0"/>
              </a:spcAft>
              <a:buSzPts val="1000"/>
              <a:buChar char="🞂"/>
              <a:defRPr/>
            </a:lvl9pPr>
          </a:lstStyle>
          <a:p/>
        </p:txBody>
      </p:sp>
      <p:sp>
        <p:nvSpPr>
          <p:cNvPr id="253" name="Google Shape;253;p34"/>
          <p:cNvSpPr/>
          <p:nvPr/>
        </p:nvSpPr>
        <p:spPr>
          <a:xfrm>
            <a:off x="914400" y="2114550"/>
            <a:ext cx="7315200" cy="960000"/>
          </a:xfrm>
          <a:prstGeom prst="rect">
            <a:avLst/>
          </a:prstGeom>
          <a:noFill/>
          <a:ln cap="rnd"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254" name="Google Shape;254;p34"/>
          <p:cNvSpPr/>
          <p:nvPr/>
        </p:nvSpPr>
        <p:spPr>
          <a:xfrm>
            <a:off x="914400" y="2114550"/>
            <a:ext cx="228600" cy="960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255" name="Google Shape;255;p34"/>
          <p:cNvSpPr txBox="1"/>
          <p:nvPr/>
        </p:nvSpPr>
        <p:spPr>
          <a:xfrm>
            <a:off x="7464536" y="4758323"/>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800" u="none" cap="none" strike="noStrike">
                <a:solidFill>
                  <a:schemeClr val="accent1"/>
                </a:solidFill>
                <a:latin typeface="Calibri"/>
                <a:ea typeface="Calibri"/>
                <a:cs typeface="Calibri"/>
                <a:sym typeface="Calibri"/>
              </a:rPr>
              <a:t>‹#›</a:t>
            </a:fld>
            <a:endParaRPr b="0" i="0" sz="800" u="none" cap="none" strike="noStrike">
              <a:solidFill>
                <a:schemeClr val="accent1"/>
              </a:solidFill>
              <a:latin typeface="Calibri"/>
              <a:ea typeface="Calibri"/>
              <a:cs typeface="Calibri"/>
              <a:sym typeface="Calibri"/>
            </a:endParaRPr>
          </a:p>
        </p:txBody>
      </p:sp>
      <p:sp>
        <p:nvSpPr>
          <p:cNvPr id="256" name="Google Shape;256;p34"/>
          <p:cNvSpPr txBox="1"/>
          <p:nvPr/>
        </p:nvSpPr>
        <p:spPr>
          <a:xfrm>
            <a:off x="3953237" y="4764881"/>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600" u="none" cap="none" strike="noStrike">
                <a:solidFill>
                  <a:schemeClr val="accent1"/>
                </a:solidFill>
                <a:latin typeface="Calibri"/>
                <a:ea typeface="Calibri"/>
                <a:cs typeface="Calibri"/>
                <a:sym typeface="Calibri"/>
              </a:rPr>
              <a:t>©2020 EESPA AISBL</a:t>
            </a:r>
            <a:endParaRPr sz="1100"/>
          </a:p>
        </p:txBody>
      </p:sp>
      <p:pic>
        <p:nvPicPr>
          <p:cNvPr descr="Logo, icon&#10;&#10;Description automatically generated" id="257" name="Google Shape;257;p34"/>
          <p:cNvPicPr preferRelativeResize="0"/>
          <p:nvPr/>
        </p:nvPicPr>
        <p:blipFill rotWithShape="1">
          <a:blip r:embed="rId2">
            <a:alphaModFix/>
          </a:blip>
          <a:srcRect b="0" l="0" r="0" t="0"/>
          <a:stretch/>
        </p:blipFill>
        <p:spPr>
          <a:xfrm>
            <a:off x="7154400" y="188746"/>
            <a:ext cx="1547664" cy="34425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8" name="Shape 258"/>
        <p:cNvGrpSpPr/>
        <p:nvPr/>
      </p:nvGrpSpPr>
      <p:grpSpPr>
        <a:xfrm>
          <a:off x="0" y="0"/>
          <a:ext cx="0" cy="0"/>
          <a:chOff x="0" y="0"/>
          <a:chExt cx="0" cy="0"/>
        </a:xfrm>
      </p:grpSpPr>
      <p:sp>
        <p:nvSpPr>
          <p:cNvPr id="259" name="Google Shape;259;p35"/>
          <p:cNvSpPr txBox="1"/>
          <p:nvPr>
            <p:ph idx="10" type="dt"/>
          </p:nvPr>
        </p:nvSpPr>
        <p:spPr>
          <a:xfrm>
            <a:off x="457200" y="4781706"/>
            <a:ext cx="1237500" cy="2742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0" name="Google Shape;260;p35"/>
          <p:cNvSpPr txBox="1"/>
          <p:nvPr>
            <p:ph idx="1" type="body"/>
          </p:nvPr>
        </p:nvSpPr>
        <p:spPr>
          <a:xfrm>
            <a:off x="457200" y="1113588"/>
            <a:ext cx="4041600" cy="3504300"/>
          </a:xfrm>
          <a:prstGeom prst="rect">
            <a:avLst/>
          </a:prstGeom>
          <a:noFill/>
          <a:ln>
            <a:noFill/>
          </a:ln>
        </p:spPr>
        <p:txBody>
          <a:bodyPr anchorCtr="0" anchor="t" bIns="34275" lIns="68575" spcFirstLastPara="1" rIns="68575" wrap="square" tIns="34275">
            <a:normAutofit/>
          </a:bodyPr>
          <a:lstStyle>
            <a:lvl1pPr indent="-292100" lvl="0" marL="457200" rtl="0" algn="l">
              <a:spcBef>
                <a:spcPts val="500"/>
              </a:spcBef>
              <a:spcAft>
                <a:spcPts val="0"/>
              </a:spcAft>
              <a:buSzPts val="1000"/>
              <a:buChar char="🞂"/>
              <a:defRPr/>
            </a:lvl1pPr>
            <a:lvl2pPr indent="-292100" lvl="1" marL="914400" rtl="0" algn="l">
              <a:spcBef>
                <a:spcPts val="400"/>
              </a:spcBef>
              <a:spcAft>
                <a:spcPts val="0"/>
              </a:spcAft>
              <a:buSzPts val="1000"/>
              <a:buChar char="🞂"/>
              <a:defRPr/>
            </a:lvl2pPr>
            <a:lvl3pPr indent="-292100" lvl="2" marL="1371600" rtl="0" algn="l">
              <a:spcBef>
                <a:spcPts val="400"/>
              </a:spcBef>
              <a:spcAft>
                <a:spcPts val="0"/>
              </a:spcAft>
              <a:buSzPts val="1000"/>
              <a:buChar char="🞂"/>
              <a:defRPr/>
            </a:lvl3pPr>
            <a:lvl4pPr indent="-285750" lvl="3" marL="1828800" rtl="0" algn="l">
              <a:spcBef>
                <a:spcPts val="300"/>
              </a:spcBef>
              <a:spcAft>
                <a:spcPts val="0"/>
              </a:spcAft>
              <a:buSzPts val="900"/>
              <a:buChar char="◻"/>
              <a:defRPr/>
            </a:lvl4pPr>
            <a:lvl5pPr indent="-285750" lvl="4" marL="2286000" rtl="0" algn="l">
              <a:spcBef>
                <a:spcPts val="200"/>
              </a:spcBef>
              <a:spcAft>
                <a:spcPts val="0"/>
              </a:spcAft>
              <a:buSzPts val="900"/>
              <a:buChar char="◻"/>
              <a:defRPr/>
            </a:lvl5pPr>
            <a:lvl6pPr indent="-292100" lvl="5" marL="2743200" rtl="0" algn="l">
              <a:spcBef>
                <a:spcPts val="200"/>
              </a:spcBef>
              <a:spcAft>
                <a:spcPts val="0"/>
              </a:spcAft>
              <a:buSzPts val="1000"/>
              <a:buChar char="🞂"/>
              <a:defRPr/>
            </a:lvl6pPr>
            <a:lvl7pPr indent="-292100" lvl="6" marL="3200400" rtl="0" algn="l">
              <a:spcBef>
                <a:spcPts val="200"/>
              </a:spcBef>
              <a:spcAft>
                <a:spcPts val="0"/>
              </a:spcAft>
              <a:buSzPts val="1000"/>
              <a:buChar char="🞂"/>
              <a:defRPr/>
            </a:lvl7pPr>
            <a:lvl8pPr indent="-292100" lvl="7" marL="3657600" rtl="0" algn="l">
              <a:spcBef>
                <a:spcPts val="200"/>
              </a:spcBef>
              <a:spcAft>
                <a:spcPts val="0"/>
              </a:spcAft>
              <a:buSzPts val="1000"/>
              <a:buChar char="🞂"/>
              <a:defRPr/>
            </a:lvl8pPr>
            <a:lvl9pPr indent="-292100" lvl="8" marL="4114800" rtl="0" algn="l">
              <a:spcBef>
                <a:spcPts val="200"/>
              </a:spcBef>
              <a:spcAft>
                <a:spcPts val="0"/>
              </a:spcAft>
              <a:buSzPts val="1000"/>
              <a:buChar char="🞂"/>
              <a:defRPr/>
            </a:lvl9pPr>
          </a:lstStyle>
          <a:p/>
        </p:txBody>
      </p:sp>
      <p:sp>
        <p:nvSpPr>
          <p:cNvPr id="261" name="Google Shape;261;p35"/>
          <p:cNvSpPr txBox="1"/>
          <p:nvPr>
            <p:ph idx="2" type="body"/>
          </p:nvPr>
        </p:nvSpPr>
        <p:spPr>
          <a:xfrm>
            <a:off x="4632198" y="1113624"/>
            <a:ext cx="4041600" cy="3501900"/>
          </a:xfrm>
          <a:prstGeom prst="rect">
            <a:avLst/>
          </a:prstGeom>
          <a:noFill/>
          <a:ln>
            <a:noFill/>
          </a:ln>
        </p:spPr>
        <p:txBody>
          <a:bodyPr anchorCtr="0" anchor="t" bIns="34275" lIns="68575" spcFirstLastPara="1" rIns="68575" wrap="square" tIns="34275">
            <a:normAutofit/>
          </a:bodyPr>
          <a:lstStyle>
            <a:lvl1pPr indent="-292100" lvl="0" marL="457200" rtl="0" algn="l">
              <a:spcBef>
                <a:spcPts val="500"/>
              </a:spcBef>
              <a:spcAft>
                <a:spcPts val="0"/>
              </a:spcAft>
              <a:buSzPts val="1000"/>
              <a:buChar char="🞂"/>
              <a:defRPr/>
            </a:lvl1pPr>
            <a:lvl2pPr indent="-292100" lvl="1" marL="914400" rtl="0" algn="l">
              <a:spcBef>
                <a:spcPts val="400"/>
              </a:spcBef>
              <a:spcAft>
                <a:spcPts val="0"/>
              </a:spcAft>
              <a:buSzPts val="1000"/>
              <a:buChar char="🞂"/>
              <a:defRPr/>
            </a:lvl2pPr>
            <a:lvl3pPr indent="-292100" lvl="2" marL="1371600" rtl="0" algn="l">
              <a:spcBef>
                <a:spcPts val="400"/>
              </a:spcBef>
              <a:spcAft>
                <a:spcPts val="0"/>
              </a:spcAft>
              <a:buSzPts val="1000"/>
              <a:buChar char="🞂"/>
              <a:defRPr/>
            </a:lvl3pPr>
            <a:lvl4pPr indent="-285750" lvl="3" marL="1828800" rtl="0" algn="l">
              <a:spcBef>
                <a:spcPts val="300"/>
              </a:spcBef>
              <a:spcAft>
                <a:spcPts val="0"/>
              </a:spcAft>
              <a:buSzPts val="900"/>
              <a:buChar char="◻"/>
              <a:defRPr/>
            </a:lvl4pPr>
            <a:lvl5pPr indent="-285750" lvl="4" marL="2286000" rtl="0" algn="l">
              <a:spcBef>
                <a:spcPts val="200"/>
              </a:spcBef>
              <a:spcAft>
                <a:spcPts val="0"/>
              </a:spcAft>
              <a:buSzPts val="900"/>
              <a:buChar char="◻"/>
              <a:defRPr/>
            </a:lvl5pPr>
            <a:lvl6pPr indent="-292100" lvl="5" marL="2743200" rtl="0" algn="l">
              <a:spcBef>
                <a:spcPts val="200"/>
              </a:spcBef>
              <a:spcAft>
                <a:spcPts val="0"/>
              </a:spcAft>
              <a:buSzPts val="1000"/>
              <a:buChar char="🞂"/>
              <a:defRPr/>
            </a:lvl6pPr>
            <a:lvl7pPr indent="-292100" lvl="6" marL="3200400" rtl="0" algn="l">
              <a:spcBef>
                <a:spcPts val="200"/>
              </a:spcBef>
              <a:spcAft>
                <a:spcPts val="0"/>
              </a:spcAft>
              <a:buSzPts val="1000"/>
              <a:buChar char="🞂"/>
              <a:defRPr/>
            </a:lvl7pPr>
            <a:lvl8pPr indent="-292100" lvl="7" marL="3657600" rtl="0" algn="l">
              <a:spcBef>
                <a:spcPts val="200"/>
              </a:spcBef>
              <a:spcAft>
                <a:spcPts val="0"/>
              </a:spcAft>
              <a:buSzPts val="1000"/>
              <a:buChar char="🞂"/>
              <a:defRPr/>
            </a:lvl8pPr>
            <a:lvl9pPr indent="-292100" lvl="8" marL="4114800" rtl="0" algn="l">
              <a:spcBef>
                <a:spcPts val="200"/>
              </a:spcBef>
              <a:spcAft>
                <a:spcPts val="0"/>
              </a:spcAft>
              <a:buSzPts val="1000"/>
              <a:buChar char="🞂"/>
              <a:defRPr/>
            </a:lvl9pPr>
          </a:lstStyle>
          <a:p/>
        </p:txBody>
      </p:sp>
      <p:sp>
        <p:nvSpPr>
          <p:cNvPr id="262" name="Google Shape;262;p35"/>
          <p:cNvSpPr txBox="1"/>
          <p:nvPr>
            <p:ph type="title"/>
          </p:nvPr>
        </p:nvSpPr>
        <p:spPr>
          <a:xfrm>
            <a:off x="457200" y="667848"/>
            <a:ext cx="8229600" cy="391800"/>
          </a:xfrm>
          <a:prstGeom prst="rect">
            <a:avLst/>
          </a:prstGeom>
          <a:solidFill>
            <a:srgbClr val="8C3B5E"/>
          </a:solidFill>
          <a:ln>
            <a:noFill/>
          </a:ln>
        </p:spPr>
        <p:txBody>
          <a:bodyPr anchorCtr="0" anchor="b" bIns="34275" lIns="68575" spcFirstLastPara="1" rIns="68575" wrap="square" tIns="34275">
            <a:normAutofit/>
          </a:bodyPr>
          <a:lstStyle>
            <a:lvl1pPr lvl="0" rtl="0" algn="l">
              <a:spcBef>
                <a:spcPts val="0"/>
              </a:spcBef>
              <a:spcAft>
                <a:spcPts val="0"/>
              </a:spcAft>
              <a:buClr>
                <a:srgbClr val="F2F2F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3" name="Shape 263"/>
        <p:cNvGrpSpPr/>
        <p:nvPr/>
      </p:nvGrpSpPr>
      <p:grpSpPr>
        <a:xfrm>
          <a:off x="0" y="0"/>
          <a:ext cx="0" cy="0"/>
          <a:chOff x="0" y="0"/>
          <a:chExt cx="0" cy="0"/>
        </a:xfrm>
      </p:grpSpPr>
      <p:sp>
        <p:nvSpPr>
          <p:cNvPr id="264" name="Google Shape;264;p36"/>
          <p:cNvSpPr txBox="1"/>
          <p:nvPr>
            <p:ph type="title"/>
          </p:nvPr>
        </p:nvSpPr>
        <p:spPr>
          <a:xfrm>
            <a:off x="456300" y="667848"/>
            <a:ext cx="8229600" cy="391800"/>
          </a:xfrm>
          <a:prstGeom prst="rect">
            <a:avLst/>
          </a:prstGeom>
          <a:solidFill>
            <a:srgbClr val="8C3B5E"/>
          </a:solidFill>
          <a:ln>
            <a:noFill/>
          </a:ln>
        </p:spPr>
        <p:txBody>
          <a:bodyPr anchorCtr="0" anchor="b" bIns="34275" lIns="68575" spcFirstLastPara="1" rIns="68575" wrap="square" tIns="34275">
            <a:normAutofit/>
          </a:bodyPr>
          <a:lstStyle>
            <a:lvl1pPr lvl="0" rtl="0" algn="l">
              <a:spcBef>
                <a:spcPts val="0"/>
              </a:spcBef>
              <a:spcAft>
                <a:spcPts val="0"/>
              </a:spcAft>
              <a:buClr>
                <a:srgbClr val="F2F2F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5" name="Google Shape;265;p36"/>
          <p:cNvSpPr txBox="1"/>
          <p:nvPr>
            <p:ph idx="10" type="dt"/>
          </p:nvPr>
        </p:nvSpPr>
        <p:spPr>
          <a:xfrm>
            <a:off x="472154" y="4785996"/>
            <a:ext cx="1237500" cy="2742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atin typeface="Open Sans"/>
                <a:ea typeface="Open Sans"/>
                <a:cs typeface="Open Sans"/>
                <a:sym typeface="Open San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66" name="Shape 266"/>
        <p:cNvGrpSpPr/>
        <p:nvPr/>
      </p:nvGrpSpPr>
      <p:grpSpPr>
        <a:xfrm>
          <a:off x="0" y="0"/>
          <a:ext cx="0" cy="0"/>
          <a:chOff x="0" y="0"/>
          <a:chExt cx="0" cy="0"/>
        </a:xfrm>
      </p:grpSpPr>
      <p:cxnSp>
        <p:nvCxnSpPr>
          <p:cNvPr id="267" name="Google Shape;267;p37"/>
          <p:cNvCxnSpPr/>
          <p:nvPr/>
        </p:nvCxnSpPr>
        <p:spPr>
          <a:xfrm>
            <a:off x="457200" y="4764881"/>
            <a:ext cx="8229600" cy="0"/>
          </a:xfrm>
          <a:prstGeom prst="straightConnector1">
            <a:avLst/>
          </a:prstGeom>
          <a:noFill/>
          <a:ln cap="flat" cmpd="sng" w="57150">
            <a:solidFill>
              <a:schemeClr val="accent2"/>
            </a:solidFill>
            <a:prstDash val="solid"/>
            <a:round/>
            <a:headEnd len="sm" w="sm" type="none"/>
            <a:tailEnd len="sm" w="sm" type="none"/>
          </a:ln>
          <a:effectLst>
            <a:outerShdw blurRad="50800" rotWithShape="0" dir="5400000" dist="43000">
              <a:srgbClr val="000000">
                <a:alpha val="40000"/>
              </a:srgbClr>
            </a:outerShdw>
          </a:effectLst>
        </p:spPr>
      </p:cxnSp>
      <p:sp>
        <p:nvSpPr>
          <p:cNvPr id="268" name="Google Shape;268;p37"/>
          <p:cNvSpPr txBox="1"/>
          <p:nvPr>
            <p:ph idx="10" type="dt"/>
          </p:nvPr>
        </p:nvSpPr>
        <p:spPr>
          <a:xfrm>
            <a:off x="472154" y="4781706"/>
            <a:ext cx="1237500" cy="2742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atin typeface="Open Sans"/>
                <a:ea typeface="Open Sans"/>
                <a:cs typeface="Open Sans"/>
                <a:sym typeface="Open San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9" name="Google Shape;269;p37"/>
          <p:cNvSpPr txBox="1"/>
          <p:nvPr/>
        </p:nvSpPr>
        <p:spPr>
          <a:xfrm>
            <a:off x="7464536" y="4758323"/>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800" u="none" cap="none" strike="noStrike">
                <a:solidFill>
                  <a:schemeClr val="accent1"/>
                </a:solidFill>
                <a:latin typeface="Calibri"/>
                <a:ea typeface="Calibri"/>
                <a:cs typeface="Calibri"/>
                <a:sym typeface="Calibri"/>
              </a:rPr>
              <a:t>‹#›</a:t>
            </a:fld>
            <a:endParaRPr b="0" i="0" sz="800" u="none" cap="none" strike="noStrike">
              <a:solidFill>
                <a:schemeClr val="accent1"/>
              </a:solidFill>
              <a:latin typeface="Calibri"/>
              <a:ea typeface="Calibri"/>
              <a:cs typeface="Calibri"/>
              <a:sym typeface="Calibri"/>
            </a:endParaRPr>
          </a:p>
        </p:txBody>
      </p:sp>
      <p:sp>
        <p:nvSpPr>
          <p:cNvPr id="270" name="Google Shape;270;p37"/>
          <p:cNvSpPr txBox="1"/>
          <p:nvPr/>
        </p:nvSpPr>
        <p:spPr>
          <a:xfrm>
            <a:off x="3953237" y="4764881"/>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600" u="none" cap="none" strike="noStrike">
                <a:solidFill>
                  <a:schemeClr val="accent1"/>
                </a:solidFill>
                <a:latin typeface="Calibri"/>
                <a:ea typeface="Calibri"/>
                <a:cs typeface="Calibri"/>
                <a:sym typeface="Calibri"/>
              </a:rPr>
              <a:t>©EESPA 2022</a:t>
            </a:r>
            <a:endParaRPr sz="1100"/>
          </a:p>
        </p:txBody>
      </p:sp>
      <p:pic>
        <p:nvPicPr>
          <p:cNvPr descr="Logo, icon&#10;&#10;Description automatically generated" id="271" name="Google Shape;271;p37"/>
          <p:cNvPicPr preferRelativeResize="0"/>
          <p:nvPr/>
        </p:nvPicPr>
        <p:blipFill rotWithShape="1">
          <a:blip r:embed="rId2">
            <a:alphaModFix/>
          </a:blip>
          <a:srcRect b="0" l="0" r="0" t="0"/>
          <a:stretch/>
        </p:blipFill>
        <p:spPr>
          <a:xfrm>
            <a:off x="7154400" y="188746"/>
            <a:ext cx="1547664" cy="34425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272" name="Shape 272"/>
        <p:cNvGrpSpPr/>
        <p:nvPr/>
      </p:nvGrpSpPr>
      <p:grpSpPr>
        <a:xfrm>
          <a:off x="0" y="0"/>
          <a:ext cx="0" cy="0"/>
          <a:chOff x="0" y="0"/>
          <a:chExt cx="0" cy="0"/>
        </a:xfrm>
      </p:grpSpPr>
      <p:cxnSp>
        <p:nvCxnSpPr>
          <p:cNvPr id="273" name="Google Shape;273;p38"/>
          <p:cNvCxnSpPr/>
          <p:nvPr/>
        </p:nvCxnSpPr>
        <p:spPr>
          <a:xfrm>
            <a:off x="457200" y="4764881"/>
            <a:ext cx="8229600" cy="0"/>
          </a:xfrm>
          <a:prstGeom prst="straightConnector1">
            <a:avLst/>
          </a:prstGeom>
          <a:noFill/>
          <a:ln cap="flat" cmpd="sng" w="57150">
            <a:solidFill>
              <a:schemeClr val="accent2"/>
            </a:solidFill>
            <a:prstDash val="solid"/>
            <a:round/>
            <a:headEnd len="sm" w="sm" type="none"/>
            <a:tailEnd len="sm" w="sm" type="none"/>
          </a:ln>
          <a:effectLst>
            <a:outerShdw blurRad="50800" rotWithShape="0" dir="5400000" dist="43000">
              <a:srgbClr val="000000">
                <a:alpha val="40000"/>
              </a:srgbClr>
            </a:outerShdw>
          </a:effectLst>
        </p:spPr>
      </p:cxnSp>
      <p:sp>
        <p:nvSpPr>
          <p:cNvPr id="274" name="Google Shape;274;p38"/>
          <p:cNvSpPr txBox="1"/>
          <p:nvPr>
            <p:ph idx="10" type="dt"/>
          </p:nvPr>
        </p:nvSpPr>
        <p:spPr>
          <a:xfrm>
            <a:off x="472154" y="4781706"/>
            <a:ext cx="1237500" cy="2742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atin typeface="Open Sans"/>
                <a:ea typeface="Open Sans"/>
                <a:cs typeface="Open Sans"/>
                <a:sym typeface="Open San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5" name="Google Shape;275;p38"/>
          <p:cNvSpPr txBox="1"/>
          <p:nvPr/>
        </p:nvSpPr>
        <p:spPr>
          <a:xfrm>
            <a:off x="7464536" y="4758323"/>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800" u="none" cap="none" strike="noStrike">
                <a:solidFill>
                  <a:schemeClr val="accent1"/>
                </a:solidFill>
                <a:latin typeface="Calibri"/>
                <a:ea typeface="Calibri"/>
                <a:cs typeface="Calibri"/>
                <a:sym typeface="Calibri"/>
              </a:rPr>
              <a:t>‹#›</a:t>
            </a:fld>
            <a:endParaRPr b="0" i="0" sz="800" u="none" cap="none" strike="noStrike">
              <a:solidFill>
                <a:schemeClr val="accent1"/>
              </a:solidFill>
              <a:latin typeface="Calibri"/>
              <a:ea typeface="Calibri"/>
              <a:cs typeface="Calibri"/>
              <a:sym typeface="Calibri"/>
            </a:endParaRPr>
          </a:p>
        </p:txBody>
      </p:sp>
      <p:sp>
        <p:nvSpPr>
          <p:cNvPr id="276" name="Google Shape;276;p38"/>
          <p:cNvSpPr txBox="1"/>
          <p:nvPr/>
        </p:nvSpPr>
        <p:spPr>
          <a:xfrm>
            <a:off x="3953237" y="4764881"/>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600" u="none" cap="none" strike="noStrike">
                <a:solidFill>
                  <a:schemeClr val="accent1"/>
                </a:solidFill>
                <a:latin typeface="Calibri"/>
                <a:ea typeface="Calibri"/>
                <a:cs typeface="Calibri"/>
                <a:sym typeface="Calibri"/>
              </a:rPr>
              <a:t>©EESPA 2022</a:t>
            </a:r>
            <a:endParaRPr sz="110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chemeClr val="dk2"/>
        </a:solidFill>
      </p:bgPr>
    </p:bg>
    <p:spTree>
      <p:nvGrpSpPr>
        <p:cNvPr id="277" name="Shape 277"/>
        <p:cNvGrpSpPr/>
        <p:nvPr/>
      </p:nvGrpSpPr>
      <p:grpSpPr>
        <a:xfrm>
          <a:off x="0" y="0"/>
          <a:ext cx="0" cy="0"/>
          <a:chOff x="0" y="0"/>
          <a:chExt cx="0" cy="0"/>
        </a:xfrm>
      </p:grpSpPr>
      <p:sp>
        <p:nvSpPr>
          <p:cNvPr id="278" name="Google Shape;278;p39"/>
          <p:cNvSpPr txBox="1"/>
          <p:nvPr>
            <p:ph type="title"/>
          </p:nvPr>
        </p:nvSpPr>
        <p:spPr>
          <a:xfrm>
            <a:off x="457200" y="375642"/>
            <a:ext cx="8229600" cy="506100"/>
          </a:xfrm>
          <a:prstGeom prst="rect">
            <a:avLst/>
          </a:prstGeom>
          <a:solidFill>
            <a:srgbClr val="8C3B5E"/>
          </a:solidFill>
          <a:ln cap="flat" cmpd="sng" w="9525">
            <a:solidFill>
              <a:schemeClr val="accent1"/>
            </a:solidFill>
            <a:prstDash val="solid"/>
            <a:round/>
            <a:headEnd len="sm" w="sm" type="none"/>
            <a:tailEnd len="sm" w="sm" type="none"/>
          </a:ln>
        </p:spPr>
        <p:txBody>
          <a:bodyPr anchorCtr="0" anchor="ctr" bIns="34275" lIns="205725" spcFirstLastPara="1" rIns="68575" wrap="square" tIns="34275">
            <a:normAutofit/>
          </a:bodyPr>
          <a:lstStyle>
            <a:lvl1pPr lvl="0" rtl="0" algn="r">
              <a:spcBef>
                <a:spcPts val="0"/>
              </a:spcBef>
              <a:spcAft>
                <a:spcPts val="0"/>
              </a:spcAft>
              <a:buClr>
                <a:schemeClr val="lt1"/>
              </a:buClr>
              <a:buSzPts val="2400"/>
              <a:buFont typeface="Open Sans"/>
              <a:buNone/>
              <a:defRPr b="0"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9" name="Google Shape;279;p39"/>
          <p:cNvSpPr/>
          <p:nvPr>
            <p:ph idx="2" type="pic"/>
          </p:nvPr>
        </p:nvSpPr>
        <p:spPr>
          <a:xfrm>
            <a:off x="457200" y="1428750"/>
            <a:ext cx="8229600" cy="3202800"/>
          </a:xfrm>
          <a:prstGeom prst="rect">
            <a:avLst/>
          </a:prstGeom>
          <a:solidFill>
            <a:srgbClr val="BABABA"/>
          </a:solidFill>
          <a:ln>
            <a:noFill/>
          </a:ln>
        </p:spPr>
      </p:sp>
      <p:sp>
        <p:nvSpPr>
          <p:cNvPr id="280" name="Google Shape;280;p39"/>
          <p:cNvSpPr txBox="1"/>
          <p:nvPr>
            <p:ph idx="1" type="body"/>
          </p:nvPr>
        </p:nvSpPr>
        <p:spPr>
          <a:xfrm>
            <a:off x="457200" y="914400"/>
            <a:ext cx="8229600" cy="400200"/>
          </a:xfrm>
          <a:prstGeom prst="rect">
            <a:avLst/>
          </a:prstGeom>
          <a:noFill/>
          <a:ln>
            <a:noFill/>
          </a:ln>
        </p:spPr>
        <p:txBody>
          <a:bodyPr anchorCtr="0" anchor="ctr" bIns="34275" lIns="68575" spcFirstLastPara="1" rIns="68575" wrap="square" tIns="34275">
            <a:normAutofit/>
          </a:bodyPr>
          <a:lstStyle>
            <a:lvl1pPr indent="-228600" lvl="0" marL="457200" rtl="0" algn="l">
              <a:spcBef>
                <a:spcPts val="500"/>
              </a:spcBef>
              <a:spcAft>
                <a:spcPts val="0"/>
              </a:spcAft>
              <a:buSzPts val="800"/>
              <a:buFont typeface="Open Sans"/>
              <a:buNone/>
              <a:defRPr sz="1100"/>
            </a:lvl1pPr>
            <a:lvl2pPr indent="-273050" lvl="1" marL="914400" rtl="0" algn="l">
              <a:spcBef>
                <a:spcPts val="400"/>
              </a:spcBef>
              <a:spcAft>
                <a:spcPts val="0"/>
              </a:spcAft>
              <a:buSzPts val="700"/>
              <a:buChar char="🞂"/>
              <a:defRPr sz="900"/>
            </a:lvl2pPr>
            <a:lvl3pPr indent="-266700" lvl="2" marL="1371600" rtl="0" algn="l">
              <a:spcBef>
                <a:spcPts val="400"/>
              </a:spcBef>
              <a:spcAft>
                <a:spcPts val="0"/>
              </a:spcAft>
              <a:buSzPts val="600"/>
              <a:buChar char="🞂"/>
              <a:defRPr sz="800"/>
            </a:lvl3pPr>
            <a:lvl4pPr indent="-260350" lvl="3" marL="1828800" rtl="0" algn="l">
              <a:spcBef>
                <a:spcPts val="300"/>
              </a:spcBef>
              <a:spcAft>
                <a:spcPts val="0"/>
              </a:spcAft>
              <a:buSzPts val="500"/>
              <a:buChar char="◻"/>
              <a:defRPr sz="700"/>
            </a:lvl4pPr>
            <a:lvl5pPr indent="-260350" lvl="4" marL="2286000" rtl="0" algn="l">
              <a:spcBef>
                <a:spcPts val="200"/>
              </a:spcBef>
              <a:spcAft>
                <a:spcPts val="0"/>
              </a:spcAft>
              <a:buSzPts val="500"/>
              <a:buChar char="◻"/>
              <a:defRPr sz="700"/>
            </a:lvl5pPr>
            <a:lvl6pPr indent="-292100" lvl="5" marL="2743200" rtl="0" algn="l">
              <a:spcBef>
                <a:spcPts val="200"/>
              </a:spcBef>
              <a:spcAft>
                <a:spcPts val="0"/>
              </a:spcAft>
              <a:buSzPts val="1000"/>
              <a:buChar char="🞂"/>
              <a:defRPr/>
            </a:lvl6pPr>
            <a:lvl7pPr indent="-292100" lvl="6" marL="3200400" rtl="0" algn="l">
              <a:spcBef>
                <a:spcPts val="200"/>
              </a:spcBef>
              <a:spcAft>
                <a:spcPts val="0"/>
              </a:spcAft>
              <a:buSzPts val="1000"/>
              <a:buChar char="🞂"/>
              <a:defRPr/>
            </a:lvl7pPr>
            <a:lvl8pPr indent="-292100" lvl="7" marL="3657600" rtl="0" algn="l">
              <a:spcBef>
                <a:spcPts val="200"/>
              </a:spcBef>
              <a:spcAft>
                <a:spcPts val="0"/>
              </a:spcAft>
              <a:buSzPts val="1000"/>
              <a:buChar char="🞂"/>
              <a:defRPr/>
            </a:lvl8pPr>
            <a:lvl9pPr indent="-292100" lvl="8" marL="4114800" rtl="0" algn="l">
              <a:spcBef>
                <a:spcPts val="200"/>
              </a:spcBef>
              <a:spcAft>
                <a:spcPts val="0"/>
              </a:spcAft>
              <a:buSzPts val="1000"/>
              <a:buChar char="🞂"/>
              <a:defRPr/>
            </a:lvl9pPr>
          </a:lstStyle>
          <a:p/>
        </p:txBody>
      </p:sp>
      <p:sp>
        <p:nvSpPr>
          <p:cNvPr id="281" name="Google Shape;281;p39"/>
          <p:cNvSpPr txBox="1"/>
          <p:nvPr>
            <p:ph idx="10" type="dt"/>
          </p:nvPr>
        </p:nvSpPr>
        <p:spPr>
          <a:xfrm>
            <a:off x="457200" y="4781706"/>
            <a:ext cx="1237500" cy="2742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cxnSp>
        <p:nvCxnSpPr>
          <p:cNvPr id="282" name="Google Shape;282;p39"/>
          <p:cNvCxnSpPr/>
          <p:nvPr/>
        </p:nvCxnSpPr>
        <p:spPr>
          <a:xfrm>
            <a:off x="457200" y="4764881"/>
            <a:ext cx="8229600" cy="0"/>
          </a:xfrm>
          <a:prstGeom prst="straightConnector1">
            <a:avLst/>
          </a:prstGeom>
          <a:noFill/>
          <a:ln cap="flat" cmpd="sng" w="9525">
            <a:solidFill>
              <a:schemeClr val="accent2"/>
            </a:solidFill>
            <a:prstDash val="dash"/>
            <a:round/>
            <a:headEnd len="sm" w="sm" type="none"/>
            <a:tailEnd len="sm" w="sm" type="none"/>
          </a:ln>
        </p:spPr>
      </p:cxnSp>
      <p:sp>
        <p:nvSpPr>
          <p:cNvPr id="283" name="Google Shape;283;p39"/>
          <p:cNvSpPr txBox="1"/>
          <p:nvPr/>
        </p:nvSpPr>
        <p:spPr>
          <a:xfrm>
            <a:off x="7464536" y="4758323"/>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800" u="none" cap="none" strike="noStrike">
                <a:solidFill>
                  <a:schemeClr val="accent1"/>
                </a:solidFill>
                <a:latin typeface="Calibri"/>
                <a:ea typeface="Calibri"/>
                <a:cs typeface="Calibri"/>
                <a:sym typeface="Calibri"/>
              </a:rPr>
              <a:t>‹#›</a:t>
            </a:fld>
            <a:endParaRPr b="0" i="0" sz="800" u="none" cap="none" strike="noStrike">
              <a:solidFill>
                <a:schemeClr val="accent1"/>
              </a:solidFill>
              <a:latin typeface="Calibri"/>
              <a:ea typeface="Calibri"/>
              <a:cs typeface="Calibri"/>
              <a:sym typeface="Calibri"/>
            </a:endParaRPr>
          </a:p>
        </p:txBody>
      </p:sp>
      <p:sp>
        <p:nvSpPr>
          <p:cNvPr id="284" name="Google Shape;284;p39"/>
          <p:cNvSpPr txBox="1"/>
          <p:nvPr/>
        </p:nvSpPr>
        <p:spPr>
          <a:xfrm>
            <a:off x="3953237" y="4764881"/>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600" u="none" cap="none" strike="noStrike">
                <a:solidFill>
                  <a:schemeClr val="accent1"/>
                </a:solidFill>
                <a:latin typeface="Calibri"/>
                <a:ea typeface="Calibri"/>
                <a:cs typeface="Calibri"/>
                <a:sym typeface="Calibri"/>
              </a:rPr>
              <a:t>©2020 EESPA AISBL</a:t>
            </a:r>
            <a:endParaRPr sz="110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85" name="Shape 285"/>
        <p:cNvGrpSpPr/>
        <p:nvPr/>
      </p:nvGrpSpPr>
      <p:grpSpPr>
        <a:xfrm>
          <a:off x="0" y="0"/>
          <a:ext cx="0" cy="0"/>
          <a:chOff x="0" y="0"/>
          <a:chExt cx="0" cy="0"/>
        </a:xfrm>
      </p:grpSpPr>
      <p:sp>
        <p:nvSpPr>
          <p:cNvPr id="286" name="Google Shape;286;p40"/>
          <p:cNvSpPr txBox="1"/>
          <p:nvPr>
            <p:ph type="title"/>
          </p:nvPr>
        </p:nvSpPr>
        <p:spPr>
          <a:xfrm>
            <a:off x="457200" y="667848"/>
            <a:ext cx="8229600" cy="391800"/>
          </a:xfrm>
          <a:prstGeom prst="rect">
            <a:avLst/>
          </a:prstGeom>
          <a:solidFill>
            <a:srgbClr val="8C3B5E"/>
          </a:solidFill>
          <a:ln>
            <a:noFill/>
          </a:ln>
        </p:spPr>
        <p:txBody>
          <a:bodyPr anchorCtr="0" anchor="b" bIns="34275" lIns="68575" spcFirstLastPara="1" rIns="68575" wrap="square" tIns="34275">
            <a:normAutofit/>
          </a:bodyPr>
          <a:lstStyle>
            <a:lvl1pPr lvl="0" rtl="0" algn="l">
              <a:spcBef>
                <a:spcPts val="0"/>
              </a:spcBef>
              <a:spcAft>
                <a:spcPts val="0"/>
              </a:spcAft>
              <a:buClr>
                <a:srgbClr val="F2F2F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7" name="Google Shape;287;p40"/>
          <p:cNvSpPr txBox="1"/>
          <p:nvPr>
            <p:ph idx="10" type="dt"/>
          </p:nvPr>
        </p:nvSpPr>
        <p:spPr>
          <a:xfrm>
            <a:off x="457200" y="4781706"/>
            <a:ext cx="1237500" cy="2742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atin typeface="Open Sans"/>
                <a:ea typeface="Open Sans"/>
                <a:cs typeface="Open Sans"/>
                <a:sym typeface="Open San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solidFill>
          <a:srgbClr val="151539"/>
        </a:soli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8860" l="0" r="12960" t="11604"/>
          <a:stretch/>
        </p:blipFill>
        <p:spPr>
          <a:xfrm>
            <a:off x="1185400" y="0"/>
            <a:ext cx="7958600" cy="5143498"/>
          </a:xfrm>
          <a:prstGeom prst="rect">
            <a:avLst/>
          </a:prstGeom>
          <a:noFill/>
          <a:ln>
            <a:noFill/>
          </a:ln>
        </p:spPr>
      </p:pic>
      <p:sp>
        <p:nvSpPr>
          <p:cNvPr id="28" name="Google Shape;28;p5"/>
          <p:cNvSpPr txBox="1"/>
          <p:nvPr>
            <p:ph type="title"/>
          </p:nvPr>
        </p:nvSpPr>
        <p:spPr>
          <a:xfrm>
            <a:off x="311700" y="2150850"/>
            <a:ext cx="4805400" cy="841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2000"/>
              <a:buNone/>
              <a:defRPr>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5"/>
          <p:cNvPicPr preferRelativeResize="0"/>
          <p:nvPr/>
        </p:nvPicPr>
        <p:blipFill>
          <a:blip r:embed="rId3">
            <a:alphaModFix/>
          </a:blip>
          <a:stretch>
            <a:fillRect/>
          </a:stretch>
        </p:blipFill>
        <p:spPr>
          <a:xfrm>
            <a:off x="-1" y="4350900"/>
            <a:ext cx="1404809" cy="7926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5" name="Google Shape;35;p6"/>
          <p:cNvPicPr preferRelativeResize="0"/>
          <p:nvPr/>
        </p:nvPicPr>
        <p:blipFill>
          <a:blip r:embed="rId2">
            <a:alphaModFix/>
          </a:blip>
          <a:stretch>
            <a:fillRect/>
          </a:stretch>
        </p:blipFill>
        <p:spPr>
          <a:xfrm>
            <a:off x="-1" y="4350675"/>
            <a:ext cx="1405201" cy="792824"/>
          </a:xfrm>
          <a:prstGeom prst="rect">
            <a:avLst/>
          </a:prstGeom>
          <a:noFill/>
          <a:ln>
            <a:noFill/>
          </a:ln>
        </p:spPr>
      </p:pic>
      <p:pic>
        <p:nvPicPr>
          <p:cNvPr id="36" name="Google Shape;36;p6"/>
          <p:cNvPicPr preferRelativeResize="0"/>
          <p:nvPr/>
        </p:nvPicPr>
        <p:blipFill>
          <a:blip r:embed="rId3">
            <a:alphaModFix amt="15000"/>
          </a:blip>
          <a:stretch>
            <a:fillRect/>
          </a:stretch>
        </p:blipFill>
        <p:spPr>
          <a:xfrm>
            <a:off x="3774100" y="489900"/>
            <a:ext cx="5369900" cy="465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1">
    <p:bg>
      <p:bgPr>
        <a:solidFill>
          <a:srgbClr val="151539"/>
        </a:solidFill>
      </p:bgPr>
    </p:bg>
    <p:spTree>
      <p:nvGrpSpPr>
        <p:cNvPr id="37" name="Shape 37"/>
        <p:cNvGrpSpPr/>
        <p:nvPr/>
      </p:nvGrpSpPr>
      <p:grpSpPr>
        <a:xfrm>
          <a:off x="0" y="0"/>
          <a:ext cx="0" cy="0"/>
          <a:chOff x="0" y="0"/>
          <a:chExt cx="0" cy="0"/>
        </a:xfrm>
      </p:grpSpPr>
      <p:sp>
        <p:nvSpPr>
          <p:cNvPr id="38" name="Google Shape;38;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7"/>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chemeClr val="lt1"/>
              </a:buClr>
              <a:buSzPts val="14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7"/>
          <p:cNvPicPr preferRelativeResize="0"/>
          <p:nvPr/>
        </p:nvPicPr>
        <p:blipFill>
          <a:blip r:embed="rId2">
            <a:alphaModFix/>
          </a:blip>
          <a:stretch>
            <a:fillRect/>
          </a:stretch>
        </p:blipFill>
        <p:spPr>
          <a:xfrm>
            <a:off x="-1" y="4350675"/>
            <a:ext cx="1405201" cy="792824"/>
          </a:xfrm>
          <a:prstGeom prst="rect">
            <a:avLst/>
          </a:prstGeom>
          <a:noFill/>
          <a:ln>
            <a:noFill/>
          </a:ln>
        </p:spPr>
      </p:pic>
      <p:pic>
        <p:nvPicPr>
          <p:cNvPr id="42" name="Google Shape;42;p7"/>
          <p:cNvPicPr preferRelativeResize="0"/>
          <p:nvPr/>
        </p:nvPicPr>
        <p:blipFill>
          <a:blip r:embed="rId3">
            <a:alphaModFix amt="15000"/>
          </a:blip>
          <a:stretch>
            <a:fillRect/>
          </a:stretch>
        </p:blipFill>
        <p:spPr>
          <a:xfrm>
            <a:off x="3774100" y="489900"/>
            <a:ext cx="5369900" cy="465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lain" type="twoColTx">
  <p:cSld name="TITLE_AND_TWO_COLUMNS">
    <p:spTree>
      <p:nvGrpSpPr>
        <p:cNvPr id="43" name="Shape 43"/>
        <p:cNvGrpSpPr/>
        <p:nvPr/>
      </p:nvGrpSpPr>
      <p:grpSpPr>
        <a:xfrm>
          <a:off x="0" y="0"/>
          <a:ext cx="0" cy="0"/>
          <a:chOff x="0" y="0"/>
          <a:chExt cx="0" cy="0"/>
        </a:xfrm>
      </p:grpSpPr>
      <p:pic>
        <p:nvPicPr>
          <p:cNvPr id="44" name="Google Shape;44;p8"/>
          <p:cNvPicPr preferRelativeResize="0"/>
          <p:nvPr/>
        </p:nvPicPr>
        <p:blipFill>
          <a:blip r:embed="rId2">
            <a:alphaModFix amt="15000"/>
          </a:blip>
          <a:stretch>
            <a:fillRect/>
          </a:stretch>
        </p:blipFill>
        <p:spPr>
          <a:xfrm>
            <a:off x="3774100" y="489900"/>
            <a:ext cx="5369900" cy="4653600"/>
          </a:xfrm>
          <a:prstGeom prst="rect">
            <a:avLst/>
          </a:prstGeom>
          <a:noFill/>
          <a:ln>
            <a:noFill/>
          </a:ln>
        </p:spPr>
      </p:pic>
      <p:sp>
        <p:nvSpPr>
          <p:cNvPr id="45" name="Google Shape;45;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 name="Google Shape;46;p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7" name="Google Shape;47;p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8" name="Google Shape;4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9" name="Google Shape;49;p8"/>
          <p:cNvPicPr preferRelativeResize="0"/>
          <p:nvPr/>
        </p:nvPicPr>
        <p:blipFill>
          <a:blip r:embed="rId3">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dark)">
  <p:cSld name="TITLE_AND_TWO_COLUMNS_3">
    <p:bg>
      <p:bgPr>
        <a:solidFill>
          <a:schemeClr val="dk1"/>
        </a:solidFill>
      </p:bgPr>
    </p:bg>
    <p:spTree>
      <p:nvGrpSpPr>
        <p:cNvPr id="50" name="Shape 50"/>
        <p:cNvGrpSpPr/>
        <p:nvPr/>
      </p:nvGrpSpPr>
      <p:grpSpPr>
        <a:xfrm>
          <a:off x="0" y="0"/>
          <a:ext cx="0" cy="0"/>
          <a:chOff x="0" y="0"/>
          <a:chExt cx="0" cy="0"/>
        </a:xfrm>
      </p:grpSpPr>
      <p:pic>
        <p:nvPicPr>
          <p:cNvPr id="51" name="Google Shape;51;p9"/>
          <p:cNvPicPr preferRelativeResize="0"/>
          <p:nvPr/>
        </p:nvPicPr>
        <p:blipFill>
          <a:blip r:embed="rId2">
            <a:alphaModFix amt="15000"/>
          </a:blip>
          <a:stretch>
            <a:fillRect/>
          </a:stretch>
        </p:blipFill>
        <p:spPr>
          <a:xfrm>
            <a:off x="3774100" y="489900"/>
            <a:ext cx="5369900" cy="4653600"/>
          </a:xfrm>
          <a:prstGeom prst="rect">
            <a:avLst/>
          </a:prstGeom>
          <a:noFill/>
          <a:ln>
            <a:noFill/>
          </a:ln>
        </p:spPr>
      </p:pic>
      <p:sp>
        <p:nvSpPr>
          <p:cNvPr id="52" name="Google Shape;52;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chemeClr val="lt1"/>
              </a:buClr>
              <a:buSzPts val="1400"/>
              <a:buChar char="●"/>
              <a:defRPr sz="14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54" name="Google Shape;54;p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chemeClr val="lt1"/>
              </a:buClr>
              <a:buSzPts val="1400"/>
              <a:buChar char="●"/>
              <a:defRPr sz="14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55" name="Google Shape;5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9"/>
          <p:cNvPicPr preferRelativeResize="0"/>
          <p:nvPr/>
        </p:nvPicPr>
        <p:blipFill>
          <a:blip r:embed="rId3">
            <a:alphaModFix/>
          </a:blip>
          <a:stretch>
            <a:fillRect/>
          </a:stretch>
        </p:blipFill>
        <p:spPr>
          <a:xfrm>
            <a:off x="-1" y="4350675"/>
            <a:ext cx="1405201" cy="7928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light">
  <p:cSld name="TITLE_AND_TWO_COLUMNS_1">
    <p:spTree>
      <p:nvGrpSpPr>
        <p:cNvPr id="57" name="Shape 57"/>
        <p:cNvGrpSpPr/>
        <p:nvPr/>
      </p:nvGrpSpPr>
      <p:grpSpPr>
        <a:xfrm>
          <a:off x="0" y="0"/>
          <a:ext cx="0" cy="0"/>
          <a:chOff x="0" y="0"/>
          <a:chExt cx="0" cy="0"/>
        </a:xfrm>
      </p:grpSpPr>
      <p:pic>
        <p:nvPicPr>
          <p:cNvPr id="58" name="Google Shape;58;p10"/>
          <p:cNvPicPr preferRelativeResize="0"/>
          <p:nvPr/>
        </p:nvPicPr>
        <p:blipFill rotWithShape="1">
          <a:blip r:embed="rId2">
            <a:alphaModFix/>
          </a:blip>
          <a:srcRect b="8860" l="25449" r="12958" t="11604"/>
          <a:stretch/>
        </p:blipFill>
        <p:spPr>
          <a:xfrm>
            <a:off x="543975" y="0"/>
            <a:ext cx="5631778" cy="5143498"/>
          </a:xfrm>
          <a:prstGeom prst="rect">
            <a:avLst/>
          </a:prstGeom>
          <a:noFill/>
          <a:ln>
            <a:noFill/>
          </a:ln>
        </p:spPr>
      </p:pic>
      <p:sp>
        <p:nvSpPr>
          <p:cNvPr id="59" name="Google Shape;59;p10"/>
          <p:cNvSpPr/>
          <p:nvPr/>
        </p:nvSpPr>
        <p:spPr>
          <a:xfrm>
            <a:off x="2369600" y="256800"/>
            <a:ext cx="2956200" cy="46299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txBox="1"/>
          <p:nvPr>
            <p:ph type="title"/>
          </p:nvPr>
        </p:nvSpPr>
        <p:spPr>
          <a:xfrm>
            <a:off x="311700" y="445025"/>
            <a:ext cx="1752000" cy="1142100"/>
          </a:xfrm>
          <a:prstGeom prst="rect">
            <a:avLst/>
          </a:prstGeom>
        </p:spPr>
        <p:txBody>
          <a:bodyPr anchorCtr="0" anchor="t" bIns="91425" lIns="91425" spcFirstLastPara="1" rIns="91425" wrap="square" tIns="91425">
            <a:normAutofit/>
          </a:bodyPr>
          <a:lstStyle>
            <a:lvl1pPr lvl="0" rtl="0">
              <a:spcBef>
                <a:spcPts val="0"/>
              </a:spcBef>
              <a:spcAft>
                <a:spcPts val="0"/>
              </a:spcAft>
              <a:buSzPts val="2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0"/>
          <p:cNvSpPr txBox="1"/>
          <p:nvPr>
            <p:ph idx="1" type="body"/>
          </p:nvPr>
        </p:nvSpPr>
        <p:spPr>
          <a:xfrm>
            <a:off x="2520775" y="935175"/>
            <a:ext cx="2668800" cy="38001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chemeClr val="lt1"/>
              </a:buClr>
              <a:buSzPts val="1400"/>
              <a:buChar char="●"/>
              <a:defRPr sz="14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62" name="Google Shape;6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3" name="Google Shape;63;p10"/>
          <p:cNvPicPr preferRelativeResize="0"/>
          <p:nvPr/>
        </p:nvPicPr>
        <p:blipFill>
          <a:blip r:embed="rId3">
            <a:alphaModFix/>
          </a:blip>
          <a:stretch>
            <a:fillRect/>
          </a:stretch>
        </p:blipFill>
        <p:spPr>
          <a:xfrm>
            <a:off x="-1" y="4350675"/>
            <a:ext cx="1405201" cy="792824"/>
          </a:xfrm>
          <a:prstGeom prst="rect">
            <a:avLst/>
          </a:prstGeom>
          <a:noFill/>
          <a:ln>
            <a:noFill/>
          </a:ln>
        </p:spPr>
      </p:pic>
      <p:sp>
        <p:nvSpPr>
          <p:cNvPr id="64" name="Google Shape;64;p10"/>
          <p:cNvSpPr/>
          <p:nvPr/>
        </p:nvSpPr>
        <p:spPr>
          <a:xfrm>
            <a:off x="5631775" y="256800"/>
            <a:ext cx="2956200" cy="46299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0"/>
          <p:cNvSpPr txBox="1"/>
          <p:nvPr>
            <p:ph idx="2" type="body"/>
          </p:nvPr>
        </p:nvSpPr>
        <p:spPr>
          <a:xfrm>
            <a:off x="5775475" y="935175"/>
            <a:ext cx="2668800" cy="38001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chemeClr val="lt1"/>
              </a:buClr>
              <a:buSzPts val="1400"/>
              <a:buChar char="●"/>
              <a:defRPr sz="14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66" name="Google Shape;66;p10"/>
          <p:cNvSpPr txBox="1"/>
          <p:nvPr>
            <p:ph idx="3" type="title"/>
          </p:nvPr>
        </p:nvSpPr>
        <p:spPr>
          <a:xfrm>
            <a:off x="2520775" y="353750"/>
            <a:ext cx="2668800" cy="581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0"/>
          <p:cNvSpPr txBox="1"/>
          <p:nvPr>
            <p:ph idx="4" type="title"/>
          </p:nvPr>
        </p:nvSpPr>
        <p:spPr>
          <a:xfrm>
            <a:off x="5775475" y="353750"/>
            <a:ext cx="2668800" cy="581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theme" Target="../theme/theme3.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151539"/>
              </a:buClr>
              <a:buSzPts val="2000"/>
              <a:buFont typeface="Inter"/>
              <a:buNone/>
              <a:defRPr b="1" sz="2000">
                <a:solidFill>
                  <a:srgbClr val="151539"/>
                </a:solidFill>
                <a:latin typeface="Inter"/>
                <a:ea typeface="Inter"/>
                <a:cs typeface="Inter"/>
                <a:sym typeface="In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017725"/>
            <a:ext cx="8520600" cy="3416400"/>
          </a:xfrm>
          <a:prstGeom prst="rect">
            <a:avLst/>
          </a:prstGeom>
          <a:noFill/>
          <a:ln>
            <a:noFill/>
          </a:ln>
        </p:spPr>
        <p:txBody>
          <a:bodyPr anchorCtr="0" anchor="t" bIns="91425" lIns="91425" spcFirstLastPara="1" rIns="91425" wrap="square" tIns="91425">
            <a:normAutofit/>
          </a:bodyPr>
          <a:lstStyle>
            <a:lvl1pPr indent="-317500" lvl="0" marL="457200">
              <a:lnSpc>
                <a:spcPct val="115000"/>
              </a:lnSpc>
              <a:spcBef>
                <a:spcPts val="0"/>
              </a:spcBef>
              <a:spcAft>
                <a:spcPts val="0"/>
              </a:spcAft>
              <a:buClr>
                <a:srgbClr val="151539"/>
              </a:buClr>
              <a:buSzPts val="1400"/>
              <a:buFont typeface="Inter"/>
              <a:buChar char="●"/>
              <a:defRPr>
                <a:solidFill>
                  <a:srgbClr val="151539"/>
                </a:solidFill>
                <a:latin typeface="Inter"/>
                <a:ea typeface="Inter"/>
                <a:cs typeface="Inter"/>
                <a:sym typeface="Inter"/>
              </a:defRPr>
            </a:lvl1pPr>
            <a:lvl2pPr indent="-317500" lvl="1" marL="914400">
              <a:lnSpc>
                <a:spcPct val="115000"/>
              </a:lnSpc>
              <a:spcBef>
                <a:spcPts val="0"/>
              </a:spcBef>
              <a:spcAft>
                <a:spcPts val="0"/>
              </a:spcAft>
              <a:buClr>
                <a:srgbClr val="151539"/>
              </a:buClr>
              <a:buSzPts val="1400"/>
              <a:buFont typeface="Inter"/>
              <a:buChar char="○"/>
              <a:defRPr>
                <a:solidFill>
                  <a:srgbClr val="151539"/>
                </a:solidFill>
                <a:latin typeface="Inter"/>
                <a:ea typeface="Inter"/>
                <a:cs typeface="Inter"/>
                <a:sym typeface="Inter"/>
              </a:defRPr>
            </a:lvl2pPr>
            <a:lvl3pPr indent="-317500" lvl="2" marL="13716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3pPr>
            <a:lvl4pPr indent="-317500" lvl="3" marL="18288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4pPr>
            <a:lvl5pPr indent="-317500" lvl="4" marL="22860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5pPr>
            <a:lvl6pPr indent="-317500" lvl="5" marL="27432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6pPr>
            <a:lvl7pPr indent="-317500" lvl="6" marL="32004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7pPr>
            <a:lvl8pPr indent="-317500" lvl="7" marL="36576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8pPr>
            <a:lvl9pPr indent="-317500" lvl="8" marL="41148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31"/>
          <p:cNvSpPr txBox="1"/>
          <p:nvPr>
            <p:ph type="title"/>
          </p:nvPr>
        </p:nvSpPr>
        <p:spPr>
          <a:xfrm>
            <a:off x="457200" y="667848"/>
            <a:ext cx="8229600" cy="391800"/>
          </a:xfrm>
          <a:prstGeom prst="rect">
            <a:avLst/>
          </a:prstGeom>
          <a:solidFill>
            <a:srgbClr val="8C3B5E"/>
          </a:solidFill>
          <a:ln>
            <a:noFill/>
          </a:ln>
        </p:spPr>
        <p:txBody>
          <a:bodyPr anchorCtr="0" anchor="b" bIns="34275" lIns="68575" spcFirstLastPara="1" rIns="68575" wrap="square" tIns="34275">
            <a:normAutofit/>
          </a:bodyPr>
          <a:lstStyle>
            <a:lvl1pPr lvl="0" marR="0" rtl="0" algn="l">
              <a:spcBef>
                <a:spcPts val="0"/>
              </a:spcBef>
              <a:spcAft>
                <a:spcPts val="0"/>
              </a:spcAft>
              <a:buClr>
                <a:srgbClr val="F2F2F2"/>
              </a:buClr>
              <a:buSzPts val="2400"/>
              <a:buFont typeface="Open Sans"/>
              <a:buNone/>
              <a:defRPr b="0" i="0" sz="2400" u="none" cap="none" strike="noStrike">
                <a:solidFill>
                  <a:srgbClr val="F2F2F2"/>
                </a:solidFill>
                <a:latin typeface="Open Sans"/>
                <a:ea typeface="Open Sans"/>
                <a:cs typeface="Open Sans"/>
                <a:sym typeface="Open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32" name="Google Shape;232;p31"/>
          <p:cNvSpPr txBox="1"/>
          <p:nvPr>
            <p:ph idx="1" type="body"/>
          </p:nvPr>
        </p:nvSpPr>
        <p:spPr>
          <a:xfrm>
            <a:off x="457200" y="1113588"/>
            <a:ext cx="8229600" cy="3483600"/>
          </a:xfrm>
          <a:prstGeom prst="rect">
            <a:avLst/>
          </a:prstGeom>
          <a:noFill/>
          <a:ln>
            <a:noFill/>
          </a:ln>
        </p:spPr>
        <p:txBody>
          <a:bodyPr anchorCtr="0" anchor="t" bIns="34275" lIns="68575" spcFirstLastPara="1" rIns="68575" wrap="square" tIns="34275">
            <a:normAutofit/>
          </a:bodyPr>
          <a:lstStyle>
            <a:lvl1pPr indent="-323850" lvl="0" marL="457200" marR="0" rtl="0" algn="l">
              <a:spcBef>
                <a:spcPts val="500"/>
              </a:spcBef>
              <a:spcAft>
                <a:spcPts val="0"/>
              </a:spcAft>
              <a:buClr>
                <a:schemeClr val="accent1"/>
              </a:buClr>
              <a:buSzPts val="1500"/>
              <a:buFont typeface="Noto Sans Symbols"/>
              <a:buChar char="🞂"/>
              <a:defRPr b="0" i="0" sz="2000" u="none" cap="none" strike="noStrike">
                <a:solidFill>
                  <a:schemeClr val="accent1"/>
                </a:solidFill>
                <a:latin typeface="Open Sans"/>
                <a:ea typeface="Open Sans"/>
                <a:cs typeface="Open Sans"/>
                <a:sym typeface="Open Sans"/>
              </a:defRPr>
            </a:lvl1pPr>
            <a:lvl2pPr indent="-311150" lvl="1" marL="914400" marR="0" rtl="0" algn="l">
              <a:spcBef>
                <a:spcPts val="400"/>
              </a:spcBef>
              <a:spcAft>
                <a:spcPts val="0"/>
              </a:spcAft>
              <a:buClr>
                <a:schemeClr val="accent2"/>
              </a:buClr>
              <a:buSzPts val="1300"/>
              <a:buFont typeface="Noto Sans Symbols"/>
              <a:buChar char="🞂"/>
              <a:defRPr b="0" i="0" sz="1700" u="none" cap="none" strike="noStrike">
                <a:solidFill>
                  <a:schemeClr val="accent1"/>
                </a:solidFill>
                <a:latin typeface="Open Sans"/>
                <a:ea typeface="Open Sans"/>
                <a:cs typeface="Open Sans"/>
                <a:sym typeface="Open Sans"/>
              </a:defRPr>
            </a:lvl2pPr>
            <a:lvl3pPr indent="-298450" lvl="2" marL="1371600" marR="0" rtl="0" algn="l">
              <a:spcBef>
                <a:spcPts val="400"/>
              </a:spcBef>
              <a:spcAft>
                <a:spcPts val="0"/>
              </a:spcAft>
              <a:buClr>
                <a:srgbClr val="BABABA"/>
              </a:buClr>
              <a:buSzPts val="1100"/>
              <a:buFont typeface="Noto Sans Symbols"/>
              <a:buChar char="🞂"/>
              <a:defRPr b="0" i="0" sz="1500" u="none" cap="none" strike="noStrike">
                <a:solidFill>
                  <a:schemeClr val="accent1"/>
                </a:solidFill>
                <a:latin typeface="Open Sans"/>
                <a:ea typeface="Open Sans"/>
                <a:cs typeface="Open Sans"/>
                <a:sym typeface="Open Sans"/>
              </a:defRPr>
            </a:lvl3pPr>
            <a:lvl4pPr indent="-285750" lvl="3" marL="1828800" marR="0" rtl="0" algn="l">
              <a:spcBef>
                <a:spcPts val="300"/>
              </a:spcBef>
              <a:spcAft>
                <a:spcPts val="0"/>
              </a:spcAft>
              <a:buClr>
                <a:srgbClr val="7A3352"/>
              </a:buClr>
              <a:buSzPts val="900"/>
              <a:buFont typeface="Noto Sans Symbols"/>
              <a:buChar char="◻"/>
              <a:defRPr b="0" i="0" sz="1400" u="none" cap="none" strike="noStrike">
                <a:solidFill>
                  <a:schemeClr val="accent1"/>
                </a:solidFill>
                <a:latin typeface="Open Sans"/>
                <a:ea typeface="Open Sans"/>
                <a:cs typeface="Open Sans"/>
                <a:sym typeface="Open Sans"/>
              </a:defRPr>
            </a:lvl4pPr>
            <a:lvl5pPr indent="-279400" lvl="4" marL="2286000" marR="0" rtl="0" algn="l">
              <a:spcBef>
                <a:spcPts val="200"/>
              </a:spcBef>
              <a:spcAft>
                <a:spcPts val="0"/>
              </a:spcAft>
              <a:buClr>
                <a:schemeClr val="accent2"/>
              </a:buClr>
              <a:buSzPts val="800"/>
              <a:buFont typeface="Noto Sans Symbols"/>
              <a:buChar char="◻"/>
              <a:defRPr b="0" i="0" sz="1200" u="none" cap="none" strike="noStrike">
                <a:solidFill>
                  <a:schemeClr val="accent1"/>
                </a:solidFill>
                <a:latin typeface="Open Sans"/>
                <a:ea typeface="Open Sans"/>
                <a:cs typeface="Open Sans"/>
                <a:sym typeface="Open Sans"/>
              </a:defRPr>
            </a:lvl5pPr>
            <a:lvl6pPr indent="-285750" lvl="5" marL="2743200" marR="0" rtl="0" algn="l">
              <a:spcBef>
                <a:spcPts val="200"/>
              </a:spcBef>
              <a:spcAft>
                <a:spcPts val="0"/>
              </a:spcAft>
              <a:buClr>
                <a:srgbClr val="8BA1B3"/>
              </a:buClr>
              <a:buSzPts val="900"/>
              <a:buFont typeface="Noto Sans Symbols"/>
              <a:buChar char="🞂"/>
              <a:defRPr b="0" i="0" sz="1200" u="none" cap="none" strike="noStrike">
                <a:solidFill>
                  <a:schemeClr val="dk1"/>
                </a:solidFill>
                <a:latin typeface="Gill Sans"/>
                <a:ea typeface="Gill Sans"/>
                <a:cs typeface="Gill Sans"/>
                <a:sym typeface="Gill Sans"/>
              </a:defRPr>
            </a:lvl6pPr>
            <a:lvl7pPr indent="-279400" lvl="6" marL="3200400" marR="0" rtl="0" algn="l">
              <a:spcBef>
                <a:spcPts val="200"/>
              </a:spcBef>
              <a:spcAft>
                <a:spcPts val="0"/>
              </a:spcAft>
              <a:buClr>
                <a:srgbClr val="646C8F"/>
              </a:buClr>
              <a:buSzPts val="800"/>
              <a:buFont typeface="Noto Sans Symbols"/>
              <a:buChar char="🞂"/>
              <a:defRPr b="0" i="0" sz="1100" u="none" cap="none" strike="noStrike">
                <a:solidFill>
                  <a:schemeClr val="dk1"/>
                </a:solidFill>
                <a:latin typeface="Gill Sans"/>
                <a:ea typeface="Gill Sans"/>
                <a:cs typeface="Gill Sans"/>
                <a:sym typeface="Gill Sans"/>
              </a:defRPr>
            </a:lvl7pPr>
            <a:lvl8pPr indent="-279400" lvl="7" marL="3657600" marR="0" rtl="0" algn="l">
              <a:spcBef>
                <a:spcPts val="200"/>
              </a:spcBef>
              <a:spcAft>
                <a:spcPts val="0"/>
              </a:spcAft>
              <a:buClr>
                <a:srgbClr val="BABABA"/>
              </a:buClr>
              <a:buSzPts val="800"/>
              <a:buFont typeface="Noto Sans Symbols"/>
              <a:buChar char="🞂"/>
              <a:defRPr b="0" i="0" sz="1100" u="none" cap="none" strike="noStrike">
                <a:solidFill>
                  <a:schemeClr val="dk1"/>
                </a:solidFill>
                <a:latin typeface="Gill Sans"/>
                <a:ea typeface="Gill Sans"/>
                <a:cs typeface="Gill Sans"/>
                <a:sym typeface="Gill Sans"/>
              </a:defRPr>
            </a:lvl8pPr>
            <a:lvl9pPr indent="-273050" lvl="8" marL="4114800" marR="0" rtl="0" algn="l">
              <a:spcBef>
                <a:spcPts val="200"/>
              </a:spcBef>
              <a:spcAft>
                <a:spcPts val="0"/>
              </a:spcAft>
              <a:buClr>
                <a:srgbClr val="9FB8CD"/>
              </a:buClr>
              <a:buSzPts val="700"/>
              <a:buFont typeface="Noto Sans Symbols"/>
              <a:buChar char="🞂"/>
              <a:defRPr b="0" i="0" sz="900" u="none" cap="none" strike="noStrike">
                <a:solidFill>
                  <a:schemeClr val="dk1"/>
                </a:solidFill>
                <a:latin typeface="Gill Sans"/>
                <a:ea typeface="Gill Sans"/>
                <a:cs typeface="Gill Sans"/>
                <a:sym typeface="Gill Sans"/>
              </a:defRPr>
            </a:lvl9pPr>
          </a:lstStyle>
          <a:p/>
        </p:txBody>
      </p:sp>
      <p:sp>
        <p:nvSpPr>
          <p:cNvPr id="233" name="Google Shape;233;p31"/>
          <p:cNvSpPr txBox="1"/>
          <p:nvPr>
            <p:ph idx="10" type="dt"/>
          </p:nvPr>
        </p:nvSpPr>
        <p:spPr>
          <a:xfrm>
            <a:off x="457200" y="4781706"/>
            <a:ext cx="1237500" cy="2742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cxnSp>
        <p:nvCxnSpPr>
          <p:cNvPr id="234" name="Google Shape;234;p31"/>
          <p:cNvCxnSpPr/>
          <p:nvPr/>
        </p:nvCxnSpPr>
        <p:spPr>
          <a:xfrm>
            <a:off x="457200" y="4764881"/>
            <a:ext cx="8229600" cy="0"/>
          </a:xfrm>
          <a:prstGeom prst="straightConnector1">
            <a:avLst/>
          </a:prstGeom>
          <a:noFill/>
          <a:ln cap="flat" cmpd="sng" w="57150">
            <a:solidFill>
              <a:schemeClr val="accent2"/>
            </a:solidFill>
            <a:prstDash val="solid"/>
            <a:round/>
            <a:headEnd len="sm" w="sm" type="none"/>
            <a:tailEnd len="sm" w="sm" type="none"/>
          </a:ln>
          <a:effectLst>
            <a:outerShdw blurRad="50800" rotWithShape="0" dir="5400000" dist="43000">
              <a:srgbClr val="000000">
                <a:alpha val="40000"/>
              </a:srgbClr>
            </a:outerShdw>
          </a:effectLst>
        </p:spPr>
      </p:cxnSp>
      <p:sp>
        <p:nvSpPr>
          <p:cNvPr id="235" name="Google Shape;235;p31"/>
          <p:cNvSpPr txBox="1"/>
          <p:nvPr/>
        </p:nvSpPr>
        <p:spPr>
          <a:xfrm>
            <a:off x="3707904" y="4779026"/>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600" u="none" cap="none" strike="noStrike">
                <a:solidFill>
                  <a:schemeClr val="accent1"/>
                </a:solidFill>
                <a:latin typeface="Open Sans"/>
                <a:ea typeface="Open Sans"/>
                <a:cs typeface="Open Sans"/>
                <a:sym typeface="Open Sans"/>
              </a:rPr>
              <a:t>©EESPA 2022 </a:t>
            </a:r>
            <a:endParaRPr sz="1100"/>
          </a:p>
        </p:txBody>
      </p:sp>
      <p:sp>
        <p:nvSpPr>
          <p:cNvPr id="236" name="Google Shape;236;p31"/>
          <p:cNvSpPr txBox="1"/>
          <p:nvPr/>
        </p:nvSpPr>
        <p:spPr>
          <a:xfrm>
            <a:off x="7464536" y="4758323"/>
            <a:ext cx="1237500" cy="274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800" u="none" cap="none" strike="noStrike">
                <a:solidFill>
                  <a:schemeClr val="accent1"/>
                </a:solidFill>
                <a:latin typeface="Calibri"/>
                <a:ea typeface="Calibri"/>
                <a:cs typeface="Calibri"/>
                <a:sym typeface="Calibri"/>
              </a:rPr>
              <a:t>‹#›</a:t>
            </a:fld>
            <a:endParaRPr b="0" i="0" sz="800" u="none" cap="none" strike="noStrike">
              <a:solidFill>
                <a:schemeClr val="accent1"/>
              </a:solidFill>
              <a:latin typeface="Calibri"/>
              <a:ea typeface="Calibri"/>
              <a:cs typeface="Calibri"/>
              <a:sym typeface="Calibri"/>
            </a:endParaRPr>
          </a:p>
        </p:txBody>
      </p:sp>
      <p:pic>
        <p:nvPicPr>
          <p:cNvPr descr="Logo, icon&#10;&#10;Description automatically generated" id="237" name="Google Shape;237;p31"/>
          <p:cNvPicPr preferRelativeResize="0"/>
          <p:nvPr/>
        </p:nvPicPr>
        <p:blipFill rotWithShape="1">
          <a:blip r:embed="rId1">
            <a:alphaModFix/>
          </a:blip>
          <a:srcRect b="0" l="0" r="0" t="0"/>
          <a:stretch/>
        </p:blipFill>
        <p:spPr>
          <a:xfrm>
            <a:off x="7154400" y="188746"/>
            <a:ext cx="1547664" cy="3442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22.png"/><Relationship Id="rId8" Type="http://schemas.openxmlformats.org/officeDocument/2006/relationships/image" Target="../media/image18.jpg"/><Relationship Id="rId11" Type="http://schemas.openxmlformats.org/officeDocument/2006/relationships/image" Target="../media/image24.jpg"/><Relationship Id="rId10" Type="http://schemas.openxmlformats.org/officeDocument/2006/relationships/image" Target="../media/image26.png"/><Relationship Id="rId13" Type="http://schemas.openxmlformats.org/officeDocument/2006/relationships/image" Target="../media/image34.png"/><Relationship Id="rId1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hyperlink" Target="mailto:hello@dspanz.org" TargetMode="External"/><Relationship Id="rId6" Type="http://schemas.openxmlformats.org/officeDocument/2006/relationships/hyperlink" Target="http://www.dspanz.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22.png"/><Relationship Id="rId8" Type="http://schemas.openxmlformats.org/officeDocument/2006/relationships/image" Target="../media/image18.jpg"/><Relationship Id="rId11" Type="http://schemas.openxmlformats.org/officeDocument/2006/relationships/image" Target="../media/image24.jpg"/><Relationship Id="rId10" Type="http://schemas.openxmlformats.org/officeDocument/2006/relationships/image" Target="../media/image26.png"/><Relationship Id="rId13" Type="http://schemas.openxmlformats.org/officeDocument/2006/relationships/image" Target="../media/image34.png"/><Relationship Id="rId1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www.youtube.com/watch?v=1qsFFRHOus4" TargetMode="Externa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type="ctrTitle"/>
          </p:nvPr>
        </p:nvSpPr>
        <p:spPr>
          <a:xfrm>
            <a:off x="311702" y="744575"/>
            <a:ext cx="69048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Peppol?</a:t>
            </a:r>
            <a:endParaRPr sz="3600"/>
          </a:p>
        </p:txBody>
      </p:sp>
      <p:sp>
        <p:nvSpPr>
          <p:cNvPr id="293" name="Google Shape;293;p41"/>
          <p:cNvSpPr txBox="1"/>
          <p:nvPr>
            <p:ph idx="1" type="subTitle"/>
          </p:nvPr>
        </p:nvSpPr>
        <p:spPr>
          <a:xfrm>
            <a:off x="311700" y="2797175"/>
            <a:ext cx="58242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Webinar - 16 August 2022</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Common Terminology</a:t>
            </a:r>
            <a:endParaRPr b="1" sz="2020"/>
          </a:p>
        </p:txBody>
      </p:sp>
      <p:sp>
        <p:nvSpPr>
          <p:cNvPr id="397" name="Google Shape;397;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8" name="Google Shape;398;p50"/>
          <p:cNvSpPr/>
          <p:nvPr/>
        </p:nvSpPr>
        <p:spPr>
          <a:xfrm>
            <a:off x="4676550" y="587225"/>
            <a:ext cx="3962100" cy="4117500"/>
          </a:xfrm>
          <a:prstGeom prst="rect">
            <a:avLst/>
          </a:prstGeom>
          <a:solidFill>
            <a:srgbClr val="FFB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0"/>
          <p:cNvSpPr txBox="1"/>
          <p:nvPr>
            <p:ph idx="1" type="body"/>
          </p:nvPr>
        </p:nvSpPr>
        <p:spPr>
          <a:xfrm>
            <a:off x="4776000" y="685200"/>
            <a:ext cx="2030100" cy="3899400"/>
          </a:xfrm>
          <a:prstGeom prst="rect">
            <a:avLst/>
          </a:prstGeom>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b="1" lang="en" sz="1000"/>
              <a:t>Acronyms</a:t>
            </a:r>
            <a:endParaRPr b="1" sz="1000"/>
          </a:p>
          <a:p>
            <a:pPr indent="0" lvl="0" marL="0" rtl="0" algn="l">
              <a:lnSpc>
                <a:spcPct val="105000"/>
              </a:lnSpc>
              <a:spcBef>
                <a:spcPts val="1200"/>
              </a:spcBef>
              <a:spcAft>
                <a:spcPts val="0"/>
              </a:spcAft>
              <a:buNone/>
            </a:pPr>
            <a:r>
              <a:rPr b="1" lang="en" sz="1000"/>
              <a:t>AP: </a:t>
            </a:r>
            <a:r>
              <a:rPr lang="en" sz="1000"/>
              <a:t>Access Point</a:t>
            </a:r>
            <a:endParaRPr sz="1000"/>
          </a:p>
          <a:p>
            <a:pPr indent="0" lvl="0" marL="0" rtl="0" algn="l">
              <a:lnSpc>
                <a:spcPct val="105000"/>
              </a:lnSpc>
              <a:spcBef>
                <a:spcPts val="1200"/>
              </a:spcBef>
              <a:spcAft>
                <a:spcPts val="0"/>
              </a:spcAft>
              <a:buNone/>
            </a:pPr>
            <a:r>
              <a:rPr b="1" lang="en" sz="1000"/>
              <a:t>BIS:</a:t>
            </a:r>
            <a:r>
              <a:rPr lang="en" sz="1000"/>
              <a:t> Business </a:t>
            </a:r>
            <a:r>
              <a:rPr lang="en" sz="1000"/>
              <a:t>Interoperability</a:t>
            </a:r>
            <a:r>
              <a:rPr lang="en" sz="1000"/>
              <a:t> Specifications</a:t>
            </a:r>
            <a:endParaRPr sz="1000"/>
          </a:p>
          <a:p>
            <a:pPr indent="0" lvl="0" marL="0" rtl="0" algn="l">
              <a:lnSpc>
                <a:spcPct val="105000"/>
              </a:lnSpc>
              <a:spcBef>
                <a:spcPts val="1200"/>
              </a:spcBef>
              <a:spcAft>
                <a:spcPts val="0"/>
              </a:spcAft>
              <a:buNone/>
            </a:pPr>
            <a:r>
              <a:rPr b="1" lang="en" sz="1000"/>
              <a:t>BMS: </a:t>
            </a:r>
            <a:r>
              <a:rPr lang="en" sz="1000"/>
              <a:t>Business Management Software</a:t>
            </a:r>
            <a:endParaRPr sz="1000"/>
          </a:p>
          <a:p>
            <a:pPr indent="0" lvl="0" marL="0" rtl="0" algn="l">
              <a:lnSpc>
                <a:spcPct val="105000"/>
              </a:lnSpc>
              <a:spcBef>
                <a:spcPts val="1200"/>
              </a:spcBef>
              <a:spcAft>
                <a:spcPts val="0"/>
              </a:spcAft>
              <a:buNone/>
            </a:pPr>
            <a:r>
              <a:rPr b="1" lang="en" sz="1000"/>
              <a:t>MLR:</a:t>
            </a:r>
            <a:r>
              <a:rPr lang="en" sz="1000"/>
              <a:t> Message Level Response</a:t>
            </a:r>
            <a:endParaRPr sz="1000"/>
          </a:p>
          <a:p>
            <a:pPr indent="0" lvl="0" marL="0" rtl="0" algn="l">
              <a:lnSpc>
                <a:spcPct val="105000"/>
              </a:lnSpc>
              <a:spcBef>
                <a:spcPts val="1200"/>
              </a:spcBef>
              <a:spcAft>
                <a:spcPts val="0"/>
              </a:spcAft>
              <a:buNone/>
            </a:pPr>
            <a:r>
              <a:rPr b="1" lang="en" sz="1000"/>
              <a:t>P2P:</a:t>
            </a:r>
            <a:r>
              <a:rPr lang="en" sz="1000"/>
              <a:t> Procure to Pay</a:t>
            </a:r>
            <a:endParaRPr sz="1000"/>
          </a:p>
          <a:p>
            <a:pPr indent="0" lvl="0" marL="0" rtl="0" algn="l">
              <a:lnSpc>
                <a:spcPct val="105000"/>
              </a:lnSpc>
              <a:spcBef>
                <a:spcPts val="1200"/>
              </a:spcBef>
              <a:spcAft>
                <a:spcPts val="0"/>
              </a:spcAft>
              <a:buNone/>
            </a:pPr>
            <a:r>
              <a:rPr b="1" lang="en" sz="1000"/>
              <a:t>PA:</a:t>
            </a:r>
            <a:r>
              <a:rPr lang="en" sz="1000"/>
              <a:t> Peppol Authority</a:t>
            </a:r>
            <a:endParaRPr sz="1000"/>
          </a:p>
          <a:p>
            <a:pPr indent="0" lvl="0" marL="0" rtl="0" algn="l">
              <a:lnSpc>
                <a:spcPct val="105000"/>
              </a:lnSpc>
              <a:spcBef>
                <a:spcPts val="1200"/>
              </a:spcBef>
              <a:spcAft>
                <a:spcPts val="0"/>
              </a:spcAft>
              <a:buNone/>
            </a:pPr>
            <a:r>
              <a:rPr b="1" lang="en" sz="1000"/>
              <a:t>PINT:</a:t>
            </a:r>
            <a:r>
              <a:rPr lang="en" sz="1000"/>
              <a:t> Peppol International Invoice</a:t>
            </a:r>
            <a:endParaRPr sz="1000"/>
          </a:p>
          <a:p>
            <a:pPr indent="0" lvl="0" marL="0" rtl="0" algn="l">
              <a:lnSpc>
                <a:spcPct val="105000"/>
              </a:lnSpc>
              <a:spcBef>
                <a:spcPts val="1200"/>
              </a:spcBef>
              <a:spcAft>
                <a:spcPts val="0"/>
              </a:spcAft>
              <a:buNone/>
            </a:pPr>
            <a:r>
              <a:rPr b="1" lang="en" sz="1000"/>
              <a:t>PKI:</a:t>
            </a:r>
            <a:r>
              <a:rPr lang="en" sz="1000"/>
              <a:t> Public Key Infrastructure</a:t>
            </a:r>
            <a:endParaRPr sz="1000"/>
          </a:p>
          <a:p>
            <a:pPr indent="0" lvl="0" marL="0" rtl="0" algn="l">
              <a:lnSpc>
                <a:spcPct val="105000"/>
              </a:lnSpc>
              <a:spcBef>
                <a:spcPts val="1200"/>
              </a:spcBef>
              <a:spcAft>
                <a:spcPts val="1200"/>
              </a:spcAft>
              <a:buNone/>
            </a:pPr>
            <a:r>
              <a:rPr b="1" lang="en" sz="1000"/>
              <a:t>PoAC:</a:t>
            </a:r>
            <a:r>
              <a:rPr lang="en" sz="1000"/>
              <a:t> Post-Award Domain Community</a:t>
            </a:r>
            <a:endParaRPr sz="1000"/>
          </a:p>
        </p:txBody>
      </p:sp>
      <p:sp>
        <p:nvSpPr>
          <p:cNvPr id="400" name="Google Shape;400;p50"/>
          <p:cNvSpPr txBox="1"/>
          <p:nvPr>
            <p:ph idx="1" type="body"/>
          </p:nvPr>
        </p:nvSpPr>
        <p:spPr>
          <a:xfrm>
            <a:off x="6806100" y="984100"/>
            <a:ext cx="1666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000">
                <a:solidFill>
                  <a:schemeClr val="dk2"/>
                </a:solidFill>
              </a:rPr>
              <a:t>PrAC:</a:t>
            </a:r>
            <a:r>
              <a:rPr lang="en" sz="1000">
                <a:solidFill>
                  <a:schemeClr val="dk2"/>
                </a:solidFill>
              </a:rPr>
              <a:t> Pre-Award Domain Community</a:t>
            </a:r>
            <a:endParaRPr b="1" sz="1000"/>
          </a:p>
          <a:p>
            <a:pPr indent="0" lvl="0" marL="0" rtl="0" algn="l">
              <a:spcBef>
                <a:spcPts val="1200"/>
              </a:spcBef>
              <a:spcAft>
                <a:spcPts val="0"/>
              </a:spcAft>
              <a:buNone/>
            </a:pPr>
            <a:r>
              <a:rPr b="1" lang="en" sz="1000"/>
              <a:t>SML</a:t>
            </a:r>
            <a:r>
              <a:rPr b="1" lang="en" sz="1000"/>
              <a:t>: </a:t>
            </a:r>
            <a:r>
              <a:rPr lang="en" sz="1000"/>
              <a:t>Service Metadata Locator</a:t>
            </a:r>
            <a:endParaRPr sz="1000"/>
          </a:p>
          <a:p>
            <a:pPr indent="0" lvl="0" marL="0" rtl="0" algn="l">
              <a:spcBef>
                <a:spcPts val="1200"/>
              </a:spcBef>
              <a:spcAft>
                <a:spcPts val="0"/>
              </a:spcAft>
              <a:buNone/>
            </a:pPr>
            <a:r>
              <a:rPr b="1" lang="en" sz="1000"/>
              <a:t>SMP</a:t>
            </a:r>
            <a:r>
              <a:rPr b="1" lang="en" sz="1000"/>
              <a:t>: </a:t>
            </a:r>
            <a:r>
              <a:rPr lang="en" sz="1000"/>
              <a:t>Service Metadata Publisher</a:t>
            </a:r>
            <a:endParaRPr sz="1000"/>
          </a:p>
          <a:p>
            <a:pPr indent="0" lvl="0" marL="0" rtl="0" algn="l">
              <a:spcBef>
                <a:spcPts val="1200"/>
              </a:spcBef>
              <a:spcAft>
                <a:spcPts val="0"/>
              </a:spcAft>
              <a:buNone/>
            </a:pPr>
            <a:r>
              <a:rPr b="1" lang="en" sz="1000"/>
              <a:t>SP: </a:t>
            </a:r>
            <a:r>
              <a:rPr lang="en" sz="1000"/>
              <a:t>Service Provider</a:t>
            </a:r>
            <a:endParaRPr sz="1000"/>
          </a:p>
          <a:p>
            <a:pPr indent="0" lvl="0" marL="0" rtl="0" algn="l">
              <a:spcBef>
                <a:spcPts val="1200"/>
              </a:spcBef>
              <a:spcAft>
                <a:spcPts val="0"/>
              </a:spcAft>
              <a:buNone/>
            </a:pPr>
            <a:r>
              <a:rPr b="1" lang="en" sz="1000"/>
              <a:t>SPA: </a:t>
            </a:r>
            <a:r>
              <a:rPr lang="en" sz="1000"/>
              <a:t>Service Provider Agreement</a:t>
            </a:r>
            <a:endParaRPr sz="1000"/>
          </a:p>
          <a:p>
            <a:pPr indent="0" lvl="0" marL="0" rtl="0" algn="l">
              <a:spcBef>
                <a:spcPts val="1200"/>
              </a:spcBef>
              <a:spcAft>
                <a:spcPts val="0"/>
              </a:spcAft>
              <a:buNone/>
            </a:pPr>
            <a:r>
              <a:rPr b="1" lang="en" sz="1000"/>
              <a:t>UBL: </a:t>
            </a:r>
            <a:r>
              <a:rPr lang="en" sz="1000"/>
              <a:t>Universal Business Language</a:t>
            </a:r>
            <a:endParaRPr sz="1000"/>
          </a:p>
          <a:p>
            <a:pPr indent="0" lvl="0" marL="0" rtl="0" algn="l">
              <a:spcBef>
                <a:spcPts val="1200"/>
              </a:spcBef>
              <a:spcAft>
                <a:spcPts val="1200"/>
              </a:spcAft>
              <a:buNone/>
            </a:pPr>
            <a:r>
              <a:rPr lang="en"/>
              <a:t> </a:t>
            </a:r>
            <a:endParaRPr/>
          </a:p>
        </p:txBody>
      </p:sp>
      <p:sp>
        <p:nvSpPr>
          <p:cNvPr id="401" name="Google Shape;401;p50"/>
          <p:cNvSpPr txBox="1"/>
          <p:nvPr/>
        </p:nvSpPr>
        <p:spPr>
          <a:xfrm>
            <a:off x="311700" y="1017725"/>
            <a:ext cx="40680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Inter"/>
              <a:buChar char="●"/>
            </a:pPr>
            <a:r>
              <a:rPr lang="en">
                <a:latin typeface="Inter"/>
                <a:ea typeface="Inter"/>
                <a:cs typeface="Inter"/>
                <a:sym typeface="Inter"/>
              </a:rPr>
              <a:t>Peppol Authority</a:t>
            </a:r>
            <a:endParaRPr>
              <a:latin typeface="Inter"/>
              <a:ea typeface="Inter"/>
              <a:cs typeface="Inter"/>
              <a:sym typeface="Inter"/>
            </a:endParaRPr>
          </a:p>
          <a:p>
            <a:pPr indent="-317500" lvl="0" marL="457200" rtl="0" algn="l">
              <a:spcBef>
                <a:spcPts val="0"/>
              </a:spcBef>
              <a:spcAft>
                <a:spcPts val="0"/>
              </a:spcAft>
              <a:buSzPts val="1400"/>
              <a:buFont typeface="Inter"/>
              <a:buChar char="●"/>
            </a:pPr>
            <a:r>
              <a:rPr lang="en">
                <a:latin typeface="Inter"/>
                <a:ea typeface="Inter"/>
                <a:cs typeface="Inter"/>
                <a:sym typeface="Inter"/>
              </a:rPr>
              <a:t>Business Management Software</a:t>
            </a:r>
            <a:endParaRPr>
              <a:latin typeface="Inter"/>
              <a:ea typeface="Inter"/>
              <a:cs typeface="Inter"/>
              <a:sym typeface="Inter"/>
            </a:endParaRPr>
          </a:p>
          <a:p>
            <a:pPr indent="-317500" lvl="0" marL="457200" rtl="0" algn="l">
              <a:spcBef>
                <a:spcPts val="0"/>
              </a:spcBef>
              <a:spcAft>
                <a:spcPts val="0"/>
              </a:spcAft>
              <a:buSzPts val="1400"/>
              <a:buFont typeface="Inter"/>
              <a:buChar char="●"/>
            </a:pPr>
            <a:r>
              <a:rPr lang="en">
                <a:latin typeface="Inter"/>
                <a:ea typeface="Inter"/>
                <a:cs typeface="Inter"/>
                <a:sym typeface="Inter"/>
              </a:rPr>
              <a:t>Access Points</a:t>
            </a:r>
            <a:endParaRPr>
              <a:latin typeface="Inter"/>
              <a:ea typeface="Inter"/>
              <a:cs typeface="Inter"/>
              <a:sym typeface="Inter"/>
            </a:endParaRPr>
          </a:p>
          <a:p>
            <a:pPr indent="-317500" lvl="0" marL="457200" rtl="0" algn="l">
              <a:spcBef>
                <a:spcPts val="0"/>
              </a:spcBef>
              <a:spcAft>
                <a:spcPts val="0"/>
              </a:spcAft>
              <a:buSzPts val="1400"/>
              <a:buFont typeface="Inter"/>
              <a:buChar char="●"/>
            </a:pPr>
            <a:r>
              <a:rPr lang="en">
                <a:latin typeface="Inter"/>
                <a:ea typeface="Inter"/>
                <a:cs typeface="Inter"/>
                <a:sym typeface="Inter"/>
              </a:rPr>
              <a:t>SML &amp; SMP</a:t>
            </a:r>
            <a:endParaRPr>
              <a:latin typeface="Inter"/>
              <a:ea typeface="Inter"/>
              <a:cs typeface="Inter"/>
              <a:sym typeface="Inter"/>
            </a:endParaRPr>
          </a:p>
          <a:p>
            <a:pPr indent="-317500" lvl="0" marL="457200" rtl="0" algn="l">
              <a:spcBef>
                <a:spcPts val="0"/>
              </a:spcBef>
              <a:spcAft>
                <a:spcPts val="0"/>
              </a:spcAft>
              <a:buSzPts val="1400"/>
              <a:buFont typeface="Inter"/>
              <a:buChar char="●"/>
            </a:pPr>
            <a:r>
              <a:rPr lang="en">
                <a:latin typeface="Inter"/>
                <a:ea typeface="Inter"/>
                <a:cs typeface="Inter"/>
                <a:sym typeface="Inter"/>
              </a:rPr>
              <a:t>Service Provider</a:t>
            </a:r>
            <a:endParaRPr>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1"/>
          <p:cNvSpPr/>
          <p:nvPr/>
        </p:nvSpPr>
        <p:spPr>
          <a:xfrm>
            <a:off x="2012400" y="855675"/>
            <a:ext cx="5688900" cy="372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1"/>
          <p:cNvSpPr txBox="1"/>
          <p:nvPr>
            <p:ph type="title"/>
          </p:nvPr>
        </p:nvSpPr>
        <p:spPr>
          <a:xfrm>
            <a:off x="311700" y="445025"/>
            <a:ext cx="1700700" cy="100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rPr lang="en" sz="2020"/>
              <a:t>The Different Corner Models</a:t>
            </a:r>
            <a:endParaRPr b="1" sz="2020"/>
          </a:p>
        </p:txBody>
      </p:sp>
      <p:sp>
        <p:nvSpPr>
          <p:cNvPr id="408" name="Google Shape;408;p51"/>
          <p:cNvSpPr txBox="1"/>
          <p:nvPr>
            <p:ph idx="12" type="sldNum"/>
          </p:nvPr>
        </p:nvSpPr>
        <p:spPr>
          <a:xfrm>
            <a:off x="8519483" y="56787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9" name="Google Shape;409;p51"/>
          <p:cNvPicPr preferRelativeResize="0"/>
          <p:nvPr/>
        </p:nvPicPr>
        <p:blipFill rotWithShape="1">
          <a:blip r:embed="rId3">
            <a:alphaModFix/>
          </a:blip>
          <a:srcRect b="0" l="0" r="0" t="0"/>
          <a:stretch/>
        </p:blipFill>
        <p:spPr>
          <a:xfrm>
            <a:off x="2644097" y="974389"/>
            <a:ext cx="523845" cy="597977"/>
          </a:xfrm>
          <a:prstGeom prst="rect">
            <a:avLst/>
          </a:prstGeom>
          <a:noFill/>
          <a:ln>
            <a:noFill/>
          </a:ln>
        </p:spPr>
      </p:pic>
      <p:pic>
        <p:nvPicPr>
          <p:cNvPr id="410" name="Google Shape;410;p51"/>
          <p:cNvPicPr preferRelativeResize="0"/>
          <p:nvPr/>
        </p:nvPicPr>
        <p:blipFill rotWithShape="1">
          <a:blip r:embed="rId3">
            <a:alphaModFix/>
          </a:blip>
          <a:srcRect b="0" l="0" r="0" t="0"/>
          <a:stretch/>
        </p:blipFill>
        <p:spPr>
          <a:xfrm>
            <a:off x="6452337" y="974400"/>
            <a:ext cx="523845" cy="597977"/>
          </a:xfrm>
          <a:prstGeom prst="rect">
            <a:avLst/>
          </a:prstGeom>
          <a:noFill/>
          <a:ln>
            <a:noFill/>
          </a:ln>
        </p:spPr>
      </p:pic>
      <p:cxnSp>
        <p:nvCxnSpPr>
          <p:cNvPr id="411" name="Google Shape;411;p51"/>
          <p:cNvCxnSpPr/>
          <p:nvPr/>
        </p:nvCxnSpPr>
        <p:spPr>
          <a:xfrm>
            <a:off x="2915882" y="2643932"/>
            <a:ext cx="0" cy="723900"/>
          </a:xfrm>
          <a:prstGeom prst="straightConnector1">
            <a:avLst/>
          </a:prstGeom>
          <a:noFill/>
          <a:ln cap="flat" cmpd="sng" w="9525">
            <a:solidFill>
              <a:srgbClr val="2A5569"/>
            </a:solidFill>
            <a:prstDash val="solid"/>
            <a:round/>
            <a:headEnd len="med" w="med" type="triangle"/>
            <a:tailEnd len="med" w="med" type="triangle"/>
          </a:ln>
        </p:spPr>
      </p:cxnSp>
      <p:cxnSp>
        <p:nvCxnSpPr>
          <p:cNvPr id="412" name="Google Shape;412;p51"/>
          <p:cNvCxnSpPr/>
          <p:nvPr/>
        </p:nvCxnSpPr>
        <p:spPr>
          <a:xfrm rot="10800000">
            <a:off x="6730381" y="2700672"/>
            <a:ext cx="0" cy="671400"/>
          </a:xfrm>
          <a:prstGeom prst="straightConnector1">
            <a:avLst/>
          </a:prstGeom>
          <a:noFill/>
          <a:ln cap="flat" cmpd="sng" w="9525">
            <a:solidFill>
              <a:srgbClr val="2A5569"/>
            </a:solidFill>
            <a:prstDash val="solid"/>
            <a:round/>
            <a:headEnd len="med" w="med" type="triangle"/>
            <a:tailEnd len="med" w="med" type="triangle"/>
          </a:ln>
        </p:spPr>
      </p:cxnSp>
      <p:cxnSp>
        <p:nvCxnSpPr>
          <p:cNvPr id="413" name="Google Shape;413;p51"/>
          <p:cNvCxnSpPr/>
          <p:nvPr/>
        </p:nvCxnSpPr>
        <p:spPr>
          <a:xfrm>
            <a:off x="3660513" y="3658900"/>
            <a:ext cx="2309100" cy="0"/>
          </a:xfrm>
          <a:prstGeom prst="straightConnector1">
            <a:avLst/>
          </a:prstGeom>
          <a:noFill/>
          <a:ln cap="flat" cmpd="sng" w="9525">
            <a:solidFill>
              <a:srgbClr val="2A5569"/>
            </a:solidFill>
            <a:prstDash val="solid"/>
            <a:round/>
            <a:headEnd len="med" w="med" type="triangle"/>
            <a:tailEnd len="med" w="med" type="triangle"/>
          </a:ln>
        </p:spPr>
      </p:cxnSp>
      <p:sp>
        <p:nvSpPr>
          <p:cNvPr id="414" name="Google Shape;414;p51"/>
          <p:cNvSpPr/>
          <p:nvPr/>
        </p:nvSpPr>
        <p:spPr>
          <a:xfrm>
            <a:off x="6299546" y="1606630"/>
            <a:ext cx="829500" cy="227700"/>
          </a:xfrm>
          <a:prstGeom prst="roundRect">
            <a:avLst>
              <a:gd fmla="val 16667" name="adj"/>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rPr>
              <a:t>Customer</a:t>
            </a:r>
            <a:endParaRPr sz="900">
              <a:solidFill>
                <a:srgbClr val="FFFFFF"/>
              </a:solidFill>
            </a:endParaRPr>
          </a:p>
        </p:txBody>
      </p:sp>
      <p:sp>
        <p:nvSpPr>
          <p:cNvPr id="415" name="Google Shape;415;p51"/>
          <p:cNvSpPr/>
          <p:nvPr/>
        </p:nvSpPr>
        <p:spPr>
          <a:xfrm>
            <a:off x="2501115" y="1606619"/>
            <a:ext cx="829500" cy="227700"/>
          </a:xfrm>
          <a:prstGeom prst="roundRect">
            <a:avLst>
              <a:gd fmla="val 16667" name="adj"/>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rPr>
              <a:t>Supplier</a:t>
            </a:r>
            <a:endParaRPr sz="900">
              <a:solidFill>
                <a:srgbClr val="FFFFFF"/>
              </a:solidFill>
            </a:endParaRPr>
          </a:p>
        </p:txBody>
      </p:sp>
      <p:sp>
        <p:nvSpPr>
          <p:cNvPr id="416" name="Google Shape;416;p51"/>
          <p:cNvSpPr/>
          <p:nvPr/>
        </p:nvSpPr>
        <p:spPr>
          <a:xfrm>
            <a:off x="3837650" y="1198275"/>
            <a:ext cx="2017200" cy="374100"/>
          </a:xfrm>
          <a:prstGeom prst="lef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Inter"/>
                <a:ea typeface="Inter"/>
                <a:cs typeface="Inter"/>
                <a:sym typeface="Inter"/>
              </a:rPr>
              <a:t>Commercial Relationship</a:t>
            </a:r>
            <a:endParaRPr sz="1000">
              <a:solidFill>
                <a:schemeClr val="dk1"/>
              </a:solidFill>
              <a:latin typeface="Inter"/>
              <a:ea typeface="Inter"/>
              <a:cs typeface="Inter"/>
              <a:sym typeface="Inter"/>
            </a:endParaRPr>
          </a:p>
        </p:txBody>
      </p:sp>
      <p:sp>
        <p:nvSpPr>
          <p:cNvPr id="417" name="Google Shape;417;p51"/>
          <p:cNvSpPr/>
          <p:nvPr/>
        </p:nvSpPr>
        <p:spPr>
          <a:xfrm>
            <a:off x="3535838" y="1957775"/>
            <a:ext cx="2564700" cy="475500"/>
          </a:xfrm>
          <a:prstGeom prst="lef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1"/>
                </a:solidFill>
                <a:latin typeface="Inter"/>
                <a:ea typeface="Inter"/>
                <a:cs typeface="Inter"/>
                <a:sym typeface="Inter"/>
              </a:rPr>
              <a:t>Business Software 2 Network</a:t>
            </a:r>
            <a:endParaRPr sz="900">
              <a:solidFill>
                <a:schemeClr val="dk1"/>
              </a:solidFill>
              <a:latin typeface="Inter"/>
              <a:ea typeface="Inter"/>
              <a:cs typeface="Inter"/>
              <a:sym typeface="Inter"/>
            </a:endParaRPr>
          </a:p>
        </p:txBody>
      </p:sp>
      <p:sp>
        <p:nvSpPr>
          <p:cNvPr id="418" name="Google Shape;418;p51"/>
          <p:cNvSpPr/>
          <p:nvPr/>
        </p:nvSpPr>
        <p:spPr>
          <a:xfrm>
            <a:off x="3837650" y="2008475"/>
            <a:ext cx="2017200" cy="374100"/>
          </a:xfrm>
          <a:prstGeom prst="lef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1"/>
                </a:solidFill>
                <a:latin typeface="Inter"/>
                <a:ea typeface="Inter"/>
                <a:cs typeface="Inter"/>
                <a:sym typeface="Inter"/>
              </a:rPr>
              <a:t>Business Software 1 Network</a:t>
            </a:r>
            <a:endParaRPr sz="900">
              <a:solidFill>
                <a:schemeClr val="dk1"/>
              </a:solidFill>
              <a:latin typeface="Inter"/>
              <a:ea typeface="Inter"/>
              <a:cs typeface="Inter"/>
              <a:sym typeface="Inter"/>
            </a:endParaRPr>
          </a:p>
        </p:txBody>
      </p:sp>
      <p:pic>
        <p:nvPicPr>
          <p:cNvPr id="419" name="Google Shape;419;p51"/>
          <p:cNvPicPr preferRelativeResize="0"/>
          <p:nvPr/>
        </p:nvPicPr>
        <p:blipFill>
          <a:blip r:embed="rId4">
            <a:alphaModFix/>
          </a:blip>
          <a:stretch>
            <a:fillRect/>
          </a:stretch>
        </p:blipFill>
        <p:spPr>
          <a:xfrm>
            <a:off x="2358538" y="3471785"/>
            <a:ext cx="1114665" cy="374225"/>
          </a:xfrm>
          <a:prstGeom prst="rect">
            <a:avLst/>
          </a:prstGeom>
          <a:noFill/>
          <a:ln>
            <a:noFill/>
          </a:ln>
        </p:spPr>
      </p:pic>
      <p:pic>
        <p:nvPicPr>
          <p:cNvPr id="420" name="Google Shape;420;p51"/>
          <p:cNvPicPr preferRelativeResize="0"/>
          <p:nvPr/>
        </p:nvPicPr>
        <p:blipFill>
          <a:blip r:embed="rId4">
            <a:alphaModFix/>
          </a:blip>
          <a:stretch>
            <a:fillRect/>
          </a:stretch>
        </p:blipFill>
        <p:spPr>
          <a:xfrm>
            <a:off x="6156912" y="3471798"/>
            <a:ext cx="1114665" cy="374225"/>
          </a:xfrm>
          <a:prstGeom prst="rect">
            <a:avLst/>
          </a:prstGeom>
          <a:noFill/>
          <a:ln>
            <a:noFill/>
          </a:ln>
        </p:spPr>
      </p:pic>
      <p:pic>
        <p:nvPicPr>
          <p:cNvPr id="421" name="Google Shape;421;p51"/>
          <p:cNvPicPr preferRelativeResize="0"/>
          <p:nvPr/>
        </p:nvPicPr>
        <p:blipFill>
          <a:blip r:embed="rId5">
            <a:alphaModFix/>
          </a:blip>
          <a:stretch>
            <a:fillRect/>
          </a:stretch>
        </p:blipFill>
        <p:spPr>
          <a:xfrm>
            <a:off x="4527350" y="2676650"/>
            <a:ext cx="523850" cy="523850"/>
          </a:xfrm>
          <a:prstGeom prst="rect">
            <a:avLst/>
          </a:prstGeom>
          <a:noFill/>
          <a:ln>
            <a:noFill/>
          </a:ln>
        </p:spPr>
      </p:pic>
      <p:cxnSp>
        <p:nvCxnSpPr>
          <p:cNvPr id="422" name="Google Shape;422;p51"/>
          <p:cNvCxnSpPr/>
          <p:nvPr/>
        </p:nvCxnSpPr>
        <p:spPr>
          <a:xfrm flipH="1">
            <a:off x="3632900" y="3003225"/>
            <a:ext cx="742500" cy="508800"/>
          </a:xfrm>
          <a:prstGeom prst="straightConnector1">
            <a:avLst/>
          </a:prstGeom>
          <a:noFill/>
          <a:ln cap="flat" cmpd="sng" w="9525">
            <a:solidFill>
              <a:srgbClr val="2A5569"/>
            </a:solidFill>
            <a:prstDash val="solid"/>
            <a:round/>
            <a:headEnd len="med" w="med" type="triangle"/>
            <a:tailEnd len="med" w="med" type="triangle"/>
          </a:ln>
        </p:spPr>
      </p:cxnSp>
      <p:cxnSp>
        <p:nvCxnSpPr>
          <p:cNvPr id="423" name="Google Shape;423;p51"/>
          <p:cNvCxnSpPr/>
          <p:nvPr/>
        </p:nvCxnSpPr>
        <p:spPr>
          <a:xfrm rot="10800000">
            <a:off x="5181638" y="3003225"/>
            <a:ext cx="742500" cy="508800"/>
          </a:xfrm>
          <a:prstGeom prst="straightConnector1">
            <a:avLst/>
          </a:prstGeom>
          <a:noFill/>
          <a:ln cap="flat" cmpd="sng" w="9525">
            <a:solidFill>
              <a:srgbClr val="2A5569"/>
            </a:solidFill>
            <a:prstDash val="solid"/>
            <a:round/>
            <a:headEnd len="med" w="med" type="triangle"/>
            <a:tailEnd len="med" w="med" type="triangle"/>
          </a:ln>
        </p:spPr>
      </p:cxnSp>
      <p:sp>
        <p:nvSpPr>
          <p:cNvPr id="424" name="Google Shape;424;p51"/>
          <p:cNvSpPr txBox="1"/>
          <p:nvPr/>
        </p:nvSpPr>
        <p:spPr>
          <a:xfrm>
            <a:off x="2501125" y="3914700"/>
            <a:ext cx="742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Inter"/>
                <a:ea typeface="Inter"/>
                <a:cs typeface="Inter"/>
                <a:sym typeface="Inter"/>
              </a:rPr>
              <a:t>AP 1</a:t>
            </a:r>
            <a:endParaRPr sz="1200">
              <a:latin typeface="Inter"/>
              <a:ea typeface="Inter"/>
              <a:cs typeface="Inter"/>
              <a:sym typeface="Inter"/>
            </a:endParaRPr>
          </a:p>
        </p:txBody>
      </p:sp>
      <p:sp>
        <p:nvSpPr>
          <p:cNvPr id="425" name="Google Shape;425;p51"/>
          <p:cNvSpPr txBox="1"/>
          <p:nvPr/>
        </p:nvSpPr>
        <p:spPr>
          <a:xfrm>
            <a:off x="6343000" y="3954275"/>
            <a:ext cx="742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Inter"/>
                <a:ea typeface="Inter"/>
                <a:cs typeface="Inter"/>
                <a:sym typeface="Inter"/>
              </a:rPr>
              <a:t>AP 2</a:t>
            </a:r>
            <a:endParaRPr sz="1200">
              <a:latin typeface="Inter"/>
              <a:ea typeface="Inter"/>
              <a:cs typeface="Inter"/>
              <a:sym typeface="Inter"/>
            </a:endParaRPr>
          </a:p>
        </p:txBody>
      </p:sp>
      <p:sp>
        <p:nvSpPr>
          <p:cNvPr id="426" name="Google Shape;426;p51"/>
          <p:cNvSpPr/>
          <p:nvPr/>
        </p:nvSpPr>
        <p:spPr>
          <a:xfrm>
            <a:off x="6394675" y="1931800"/>
            <a:ext cx="671400" cy="671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
                <a:latin typeface="Inter"/>
                <a:ea typeface="Inter"/>
                <a:cs typeface="Inter"/>
                <a:sym typeface="Inter"/>
              </a:rPr>
              <a:t>Business software 2</a:t>
            </a:r>
            <a:endParaRPr sz="500">
              <a:latin typeface="Inter"/>
              <a:ea typeface="Inter"/>
              <a:cs typeface="Inter"/>
              <a:sym typeface="Inter"/>
            </a:endParaRPr>
          </a:p>
        </p:txBody>
      </p:sp>
      <p:sp>
        <p:nvSpPr>
          <p:cNvPr id="427" name="Google Shape;427;p51"/>
          <p:cNvSpPr/>
          <p:nvPr/>
        </p:nvSpPr>
        <p:spPr>
          <a:xfrm>
            <a:off x="2570325" y="1903425"/>
            <a:ext cx="671400" cy="671400"/>
          </a:xfrm>
          <a:prstGeom prst="ellipse">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
                <a:latin typeface="Inter"/>
                <a:ea typeface="Inter"/>
                <a:cs typeface="Inter"/>
                <a:sym typeface="Inter"/>
              </a:rPr>
              <a:t>Business software 1</a:t>
            </a:r>
            <a:endParaRPr sz="500">
              <a:latin typeface="Inter"/>
              <a:ea typeface="Inter"/>
              <a:cs typeface="Inter"/>
              <a:sym typeface="Inter"/>
            </a:endParaRPr>
          </a:p>
        </p:txBody>
      </p:sp>
      <p:sp>
        <p:nvSpPr>
          <p:cNvPr id="428" name="Google Shape;428;p51"/>
          <p:cNvSpPr/>
          <p:nvPr/>
        </p:nvSpPr>
        <p:spPr>
          <a:xfrm>
            <a:off x="6394675" y="1931800"/>
            <a:ext cx="671400" cy="671400"/>
          </a:xfrm>
          <a:prstGeom prst="ellipse">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
              <a:t>Business software 1</a:t>
            </a:r>
            <a:endParaRPr sz="500"/>
          </a:p>
        </p:txBody>
      </p:sp>
      <p:pic>
        <p:nvPicPr>
          <p:cNvPr id="429" name="Google Shape;429;p51"/>
          <p:cNvPicPr preferRelativeResize="0"/>
          <p:nvPr/>
        </p:nvPicPr>
        <p:blipFill rotWithShape="1">
          <a:blip r:embed="rId6">
            <a:alphaModFix/>
          </a:blip>
          <a:srcRect b="18209" l="24668" r="24120" t="19043"/>
          <a:stretch/>
        </p:blipFill>
        <p:spPr>
          <a:xfrm>
            <a:off x="2193625" y="2702380"/>
            <a:ext cx="523851" cy="641833"/>
          </a:xfrm>
          <a:prstGeom prst="rect">
            <a:avLst/>
          </a:prstGeom>
          <a:noFill/>
          <a:ln>
            <a:noFill/>
          </a:ln>
        </p:spPr>
      </p:pic>
      <p:pic>
        <p:nvPicPr>
          <p:cNvPr id="430" name="Google Shape;430;p51"/>
          <p:cNvPicPr preferRelativeResize="0"/>
          <p:nvPr/>
        </p:nvPicPr>
        <p:blipFill rotWithShape="1">
          <a:blip r:embed="rId6">
            <a:alphaModFix/>
          </a:blip>
          <a:srcRect b="18209" l="24668" r="24120" t="19043"/>
          <a:stretch/>
        </p:blipFill>
        <p:spPr>
          <a:xfrm>
            <a:off x="6861075" y="2716580"/>
            <a:ext cx="523851" cy="641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28"/>
                                        </p:tgtEl>
                                      </p:cBhvr>
                                    </p:animEffect>
                                    <p:set>
                                      <p:cBhvr>
                                        <p:cTn dur="1" fill="hold">
                                          <p:stCondLst>
                                            <p:cond delay="1000"/>
                                          </p:stCondLst>
                                        </p:cTn>
                                        <p:tgtEl>
                                          <p:spTgt spid="4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18"/>
                                        </p:tgtEl>
                                      </p:cBhvr>
                                    </p:animEffect>
                                    <p:set>
                                      <p:cBhvr>
                                        <p:cTn dur="1" fill="hold">
                                          <p:stCondLst>
                                            <p:cond delay="1000"/>
                                          </p:stCondLst>
                                        </p:cTn>
                                        <p:tgtEl>
                                          <p:spTgt spid="41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7"/>
                                        </p:tgtEl>
                                      </p:cBhvr>
                                    </p:animEffect>
                                    <p:set>
                                      <p:cBhvr>
                                        <p:cTn dur="1" fill="hold">
                                          <p:stCondLst>
                                            <p:cond delay="1000"/>
                                          </p:stCondLst>
                                        </p:cTn>
                                        <p:tgtEl>
                                          <p:spTgt spid="4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2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2"/>
          <p:cNvSpPr txBox="1"/>
          <p:nvPr>
            <p:ph type="title"/>
          </p:nvPr>
        </p:nvSpPr>
        <p:spPr>
          <a:xfrm>
            <a:off x="311700" y="445025"/>
            <a:ext cx="2029800" cy="100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rPr lang="en" sz="2020"/>
              <a:t>Peppol Interoperability Framework</a:t>
            </a:r>
            <a:endParaRPr b="1" sz="2020"/>
          </a:p>
        </p:txBody>
      </p:sp>
      <p:sp>
        <p:nvSpPr>
          <p:cNvPr id="436" name="Google Shape;436;p52"/>
          <p:cNvSpPr txBox="1"/>
          <p:nvPr>
            <p:ph idx="12" type="sldNum"/>
          </p:nvPr>
        </p:nvSpPr>
        <p:spPr>
          <a:xfrm>
            <a:off x="8519483" y="56787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7" name="Google Shape;437;p52"/>
          <p:cNvSpPr/>
          <p:nvPr/>
        </p:nvSpPr>
        <p:spPr>
          <a:xfrm>
            <a:off x="2637650" y="178650"/>
            <a:ext cx="5773500" cy="487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2"/>
          <p:cNvSpPr txBox="1"/>
          <p:nvPr/>
        </p:nvSpPr>
        <p:spPr>
          <a:xfrm>
            <a:off x="3665000" y="214000"/>
            <a:ext cx="3718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Inter"/>
                <a:ea typeface="Inter"/>
                <a:cs typeface="Inter"/>
                <a:sym typeface="Inter"/>
              </a:rPr>
              <a:t>Peppol Governance Framework</a:t>
            </a:r>
            <a:endParaRPr>
              <a:latin typeface="Inter"/>
              <a:ea typeface="Inter"/>
              <a:cs typeface="Inter"/>
              <a:sym typeface="Inter"/>
            </a:endParaRPr>
          </a:p>
        </p:txBody>
      </p:sp>
      <p:sp>
        <p:nvSpPr>
          <p:cNvPr id="439" name="Google Shape;439;p52"/>
          <p:cNvSpPr/>
          <p:nvPr/>
        </p:nvSpPr>
        <p:spPr>
          <a:xfrm>
            <a:off x="2797550" y="616625"/>
            <a:ext cx="5453700" cy="393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2"/>
          <p:cNvSpPr/>
          <p:nvPr/>
        </p:nvSpPr>
        <p:spPr>
          <a:xfrm>
            <a:off x="2796375" y="1082625"/>
            <a:ext cx="2703300" cy="177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2"/>
          <p:cNvSpPr/>
          <p:nvPr/>
        </p:nvSpPr>
        <p:spPr>
          <a:xfrm>
            <a:off x="5549125" y="1082625"/>
            <a:ext cx="2703300" cy="1132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2"/>
          <p:cNvSpPr/>
          <p:nvPr/>
        </p:nvSpPr>
        <p:spPr>
          <a:xfrm>
            <a:off x="2879750" y="695075"/>
            <a:ext cx="2557800" cy="236700"/>
          </a:xfrm>
          <a:prstGeom prst="rect">
            <a:avLst/>
          </a:prstGeom>
          <a:solidFill>
            <a:srgbClr val="FFB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2"/>
          <p:cNvSpPr txBox="1"/>
          <p:nvPr/>
        </p:nvSpPr>
        <p:spPr>
          <a:xfrm>
            <a:off x="2870300" y="628773"/>
            <a:ext cx="255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Inter"/>
                <a:ea typeface="Inter"/>
                <a:cs typeface="Inter"/>
                <a:sym typeface="Inter"/>
              </a:rPr>
              <a:t>Peppol Authority Agreement</a:t>
            </a:r>
            <a:endParaRPr sz="1100">
              <a:latin typeface="Inter"/>
              <a:ea typeface="Inter"/>
              <a:cs typeface="Inter"/>
              <a:sym typeface="Inter"/>
            </a:endParaRPr>
          </a:p>
        </p:txBody>
      </p:sp>
      <p:sp>
        <p:nvSpPr>
          <p:cNvPr id="444" name="Google Shape;444;p52"/>
          <p:cNvSpPr/>
          <p:nvPr/>
        </p:nvSpPr>
        <p:spPr>
          <a:xfrm>
            <a:off x="5623050" y="695075"/>
            <a:ext cx="2557800" cy="236700"/>
          </a:xfrm>
          <a:prstGeom prst="rect">
            <a:avLst/>
          </a:prstGeom>
          <a:solidFill>
            <a:srgbClr val="FFB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2"/>
          <p:cNvSpPr txBox="1"/>
          <p:nvPr/>
        </p:nvSpPr>
        <p:spPr>
          <a:xfrm>
            <a:off x="5623050" y="628773"/>
            <a:ext cx="255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Inter"/>
                <a:ea typeface="Inter"/>
                <a:cs typeface="Inter"/>
                <a:sym typeface="Inter"/>
              </a:rPr>
              <a:t>Service Provider</a:t>
            </a:r>
            <a:r>
              <a:rPr lang="en" sz="1100">
                <a:latin typeface="Inter"/>
                <a:ea typeface="Inter"/>
                <a:cs typeface="Inter"/>
                <a:sym typeface="Inter"/>
              </a:rPr>
              <a:t> Agreement</a:t>
            </a:r>
            <a:endParaRPr sz="1100">
              <a:latin typeface="Inter"/>
              <a:ea typeface="Inter"/>
              <a:cs typeface="Inter"/>
              <a:sym typeface="Inter"/>
            </a:endParaRPr>
          </a:p>
        </p:txBody>
      </p:sp>
      <p:sp>
        <p:nvSpPr>
          <p:cNvPr id="446" name="Google Shape;446;p52"/>
          <p:cNvSpPr/>
          <p:nvPr/>
        </p:nvSpPr>
        <p:spPr>
          <a:xfrm>
            <a:off x="2869125" y="1429800"/>
            <a:ext cx="2557800" cy="7113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2"/>
          <p:cNvSpPr txBox="1"/>
          <p:nvPr/>
        </p:nvSpPr>
        <p:spPr>
          <a:xfrm>
            <a:off x="2879750" y="1539148"/>
            <a:ext cx="2557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Policies for Use of the Peppol Network</a:t>
            </a:r>
            <a:endParaRPr sz="1000">
              <a:latin typeface="Inter"/>
              <a:ea typeface="Inter"/>
              <a:cs typeface="Inter"/>
              <a:sym typeface="Inter"/>
            </a:endParaRPr>
          </a:p>
          <a:p>
            <a:pPr indent="0" lvl="0" marL="0" rtl="0" algn="ctr">
              <a:spcBef>
                <a:spcPts val="0"/>
              </a:spcBef>
              <a:spcAft>
                <a:spcPts val="0"/>
              </a:spcAft>
              <a:buNone/>
            </a:pPr>
            <a:r>
              <a:rPr lang="en" sz="1000">
                <a:latin typeface="Inter"/>
                <a:ea typeface="Inter"/>
                <a:cs typeface="Inter"/>
                <a:sym typeface="Inter"/>
              </a:rPr>
              <a:t>(Internal Regulations Part II)</a:t>
            </a:r>
            <a:endParaRPr sz="1000">
              <a:latin typeface="Inter"/>
              <a:ea typeface="Inter"/>
              <a:cs typeface="Inter"/>
              <a:sym typeface="Inter"/>
            </a:endParaRPr>
          </a:p>
        </p:txBody>
      </p:sp>
      <p:sp>
        <p:nvSpPr>
          <p:cNvPr id="448" name="Google Shape;448;p52"/>
          <p:cNvSpPr/>
          <p:nvPr/>
        </p:nvSpPr>
        <p:spPr>
          <a:xfrm>
            <a:off x="5621875" y="1424975"/>
            <a:ext cx="2557800" cy="3291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2"/>
          <p:cNvSpPr txBox="1"/>
          <p:nvPr/>
        </p:nvSpPr>
        <p:spPr>
          <a:xfrm>
            <a:off x="5621875" y="1082623"/>
            <a:ext cx="255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Inter"/>
                <a:ea typeface="Inter"/>
                <a:cs typeface="Inter"/>
                <a:sym typeface="Inter"/>
              </a:rPr>
              <a:t>Domain Specific Requirements</a:t>
            </a:r>
            <a:endParaRPr b="1" sz="1100">
              <a:solidFill>
                <a:srgbClr val="FFFFFF"/>
              </a:solidFill>
              <a:latin typeface="Inter"/>
              <a:ea typeface="Inter"/>
              <a:cs typeface="Inter"/>
              <a:sym typeface="Inter"/>
            </a:endParaRPr>
          </a:p>
        </p:txBody>
      </p:sp>
      <p:sp>
        <p:nvSpPr>
          <p:cNvPr id="450" name="Google Shape;450;p52"/>
          <p:cNvSpPr txBox="1"/>
          <p:nvPr/>
        </p:nvSpPr>
        <p:spPr>
          <a:xfrm>
            <a:off x="5621875" y="1420173"/>
            <a:ext cx="2557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List of Applicable </a:t>
            </a:r>
            <a:r>
              <a:rPr lang="en" sz="1000">
                <a:latin typeface="Inter"/>
                <a:ea typeface="Inter"/>
                <a:cs typeface="Inter"/>
                <a:sym typeface="Inter"/>
              </a:rPr>
              <a:t>Specifications</a:t>
            </a:r>
            <a:endParaRPr sz="1000">
              <a:latin typeface="Inter"/>
              <a:ea typeface="Inter"/>
              <a:cs typeface="Inter"/>
              <a:sym typeface="Inter"/>
            </a:endParaRPr>
          </a:p>
        </p:txBody>
      </p:sp>
      <p:sp>
        <p:nvSpPr>
          <p:cNvPr id="451" name="Google Shape;451;p52"/>
          <p:cNvSpPr/>
          <p:nvPr/>
        </p:nvSpPr>
        <p:spPr>
          <a:xfrm>
            <a:off x="5621875" y="1807350"/>
            <a:ext cx="2557800" cy="3291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2"/>
          <p:cNvSpPr txBox="1"/>
          <p:nvPr/>
        </p:nvSpPr>
        <p:spPr>
          <a:xfrm>
            <a:off x="5621875" y="1802548"/>
            <a:ext cx="2557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Service Level Requirements</a:t>
            </a:r>
            <a:endParaRPr sz="1000">
              <a:latin typeface="Inter"/>
              <a:ea typeface="Inter"/>
              <a:cs typeface="Inter"/>
              <a:sym typeface="Inter"/>
            </a:endParaRPr>
          </a:p>
        </p:txBody>
      </p:sp>
      <p:sp>
        <p:nvSpPr>
          <p:cNvPr id="453" name="Google Shape;453;p52"/>
          <p:cNvSpPr/>
          <p:nvPr/>
        </p:nvSpPr>
        <p:spPr>
          <a:xfrm>
            <a:off x="2869125" y="2346775"/>
            <a:ext cx="2557800" cy="4473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2"/>
          <p:cNvSpPr txBox="1"/>
          <p:nvPr/>
        </p:nvSpPr>
        <p:spPr>
          <a:xfrm>
            <a:off x="2870300" y="2324123"/>
            <a:ext cx="2557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Operational Procedures for</a:t>
            </a:r>
            <a:endParaRPr sz="1000">
              <a:latin typeface="Inter"/>
              <a:ea typeface="Inter"/>
              <a:cs typeface="Inter"/>
              <a:sym typeface="Inter"/>
            </a:endParaRPr>
          </a:p>
          <a:p>
            <a:pPr indent="0" lvl="0" marL="0" rtl="0" algn="ctr">
              <a:spcBef>
                <a:spcPts val="0"/>
              </a:spcBef>
              <a:spcAft>
                <a:spcPts val="0"/>
              </a:spcAft>
              <a:buNone/>
            </a:pPr>
            <a:r>
              <a:rPr lang="en" sz="1000">
                <a:latin typeface="Inter"/>
                <a:ea typeface="Inter"/>
                <a:cs typeface="Inter"/>
                <a:sym typeface="Inter"/>
              </a:rPr>
              <a:t>Use of the Peppol Network</a:t>
            </a:r>
            <a:endParaRPr sz="1000">
              <a:latin typeface="Inter"/>
              <a:ea typeface="Inter"/>
              <a:cs typeface="Inter"/>
              <a:sym typeface="Inter"/>
            </a:endParaRPr>
          </a:p>
        </p:txBody>
      </p:sp>
      <p:sp>
        <p:nvSpPr>
          <p:cNvPr id="455" name="Google Shape;455;p52"/>
          <p:cNvSpPr/>
          <p:nvPr/>
        </p:nvSpPr>
        <p:spPr>
          <a:xfrm>
            <a:off x="5550300" y="2287525"/>
            <a:ext cx="2703300" cy="565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2"/>
          <p:cNvSpPr/>
          <p:nvPr/>
        </p:nvSpPr>
        <p:spPr>
          <a:xfrm>
            <a:off x="5623050" y="2365975"/>
            <a:ext cx="2557800" cy="4002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2"/>
          <p:cNvSpPr txBox="1"/>
          <p:nvPr/>
        </p:nvSpPr>
        <p:spPr>
          <a:xfrm>
            <a:off x="5621875" y="2314973"/>
            <a:ext cx="2557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Peppol Authority-specific Requirements</a:t>
            </a:r>
            <a:endParaRPr sz="1000">
              <a:latin typeface="Inter"/>
              <a:ea typeface="Inter"/>
              <a:cs typeface="Inter"/>
              <a:sym typeface="Inter"/>
            </a:endParaRPr>
          </a:p>
        </p:txBody>
      </p:sp>
      <p:sp>
        <p:nvSpPr>
          <p:cNvPr id="458" name="Google Shape;458;p52"/>
          <p:cNvSpPr txBox="1"/>
          <p:nvPr/>
        </p:nvSpPr>
        <p:spPr>
          <a:xfrm>
            <a:off x="3921200" y="2956700"/>
            <a:ext cx="320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Inter"/>
                <a:ea typeface="Inter"/>
                <a:cs typeface="Inter"/>
                <a:sym typeface="Inter"/>
              </a:rPr>
              <a:t>Peppol Architectural Framework</a:t>
            </a:r>
            <a:endParaRPr>
              <a:latin typeface="Inter"/>
              <a:ea typeface="Inter"/>
              <a:cs typeface="Inter"/>
              <a:sym typeface="Inter"/>
            </a:endParaRPr>
          </a:p>
        </p:txBody>
      </p:sp>
      <p:sp>
        <p:nvSpPr>
          <p:cNvPr id="459" name="Google Shape;459;p52"/>
          <p:cNvSpPr/>
          <p:nvPr/>
        </p:nvSpPr>
        <p:spPr>
          <a:xfrm>
            <a:off x="2807000" y="3356900"/>
            <a:ext cx="2703300" cy="1541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2"/>
          <p:cNvSpPr txBox="1"/>
          <p:nvPr/>
        </p:nvSpPr>
        <p:spPr>
          <a:xfrm>
            <a:off x="2879750" y="3356898"/>
            <a:ext cx="255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Inter"/>
                <a:ea typeface="Inter"/>
                <a:cs typeface="Inter"/>
                <a:sym typeface="Inter"/>
              </a:rPr>
              <a:t>Peppol message specifications</a:t>
            </a:r>
            <a:endParaRPr b="1" sz="1100">
              <a:solidFill>
                <a:srgbClr val="FFFFFF"/>
              </a:solidFill>
              <a:latin typeface="Inter"/>
              <a:ea typeface="Inter"/>
              <a:cs typeface="Inter"/>
              <a:sym typeface="Inter"/>
            </a:endParaRPr>
          </a:p>
        </p:txBody>
      </p:sp>
      <p:sp>
        <p:nvSpPr>
          <p:cNvPr id="461" name="Google Shape;461;p52"/>
          <p:cNvSpPr/>
          <p:nvPr/>
        </p:nvSpPr>
        <p:spPr>
          <a:xfrm>
            <a:off x="2879750" y="4499275"/>
            <a:ext cx="2557800" cy="3291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2"/>
          <p:cNvSpPr txBox="1"/>
          <p:nvPr/>
        </p:nvSpPr>
        <p:spPr>
          <a:xfrm>
            <a:off x="2879750" y="4494473"/>
            <a:ext cx="2557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PA-governed specifications</a:t>
            </a:r>
            <a:endParaRPr sz="1000">
              <a:latin typeface="Inter"/>
              <a:ea typeface="Inter"/>
              <a:cs typeface="Inter"/>
              <a:sym typeface="Inter"/>
            </a:endParaRPr>
          </a:p>
        </p:txBody>
      </p:sp>
      <p:sp>
        <p:nvSpPr>
          <p:cNvPr id="463" name="Google Shape;463;p52"/>
          <p:cNvSpPr/>
          <p:nvPr/>
        </p:nvSpPr>
        <p:spPr>
          <a:xfrm>
            <a:off x="2874438" y="3710900"/>
            <a:ext cx="2557800" cy="7113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2"/>
          <p:cNvSpPr txBox="1"/>
          <p:nvPr/>
        </p:nvSpPr>
        <p:spPr>
          <a:xfrm>
            <a:off x="2885063" y="3820248"/>
            <a:ext cx="2557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Peppol Business Interoperability Specifications (Peppol BIS)</a:t>
            </a:r>
            <a:endParaRPr sz="1000">
              <a:latin typeface="Inter"/>
              <a:ea typeface="Inter"/>
              <a:cs typeface="Inter"/>
              <a:sym typeface="Inter"/>
            </a:endParaRPr>
          </a:p>
        </p:txBody>
      </p:sp>
      <p:sp>
        <p:nvSpPr>
          <p:cNvPr id="465" name="Google Shape;465;p52"/>
          <p:cNvSpPr/>
          <p:nvPr/>
        </p:nvSpPr>
        <p:spPr>
          <a:xfrm>
            <a:off x="5550300" y="3356900"/>
            <a:ext cx="2703300" cy="1541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2"/>
          <p:cNvSpPr txBox="1"/>
          <p:nvPr/>
        </p:nvSpPr>
        <p:spPr>
          <a:xfrm>
            <a:off x="5623050" y="3356898"/>
            <a:ext cx="255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Inter"/>
                <a:ea typeface="Inter"/>
                <a:cs typeface="Inter"/>
                <a:sym typeface="Inter"/>
              </a:rPr>
              <a:t>Peppol Network specifications</a:t>
            </a:r>
            <a:endParaRPr b="1" sz="1100">
              <a:solidFill>
                <a:srgbClr val="FFFFFF"/>
              </a:solidFill>
              <a:latin typeface="Inter"/>
              <a:ea typeface="Inter"/>
              <a:cs typeface="Inter"/>
              <a:sym typeface="Inter"/>
            </a:endParaRPr>
          </a:p>
        </p:txBody>
      </p:sp>
      <p:sp>
        <p:nvSpPr>
          <p:cNvPr id="467" name="Google Shape;467;p52"/>
          <p:cNvSpPr/>
          <p:nvPr/>
        </p:nvSpPr>
        <p:spPr>
          <a:xfrm>
            <a:off x="5623050" y="4499275"/>
            <a:ext cx="2557800" cy="3291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2"/>
          <p:cNvSpPr/>
          <p:nvPr/>
        </p:nvSpPr>
        <p:spPr>
          <a:xfrm>
            <a:off x="5621875" y="4105088"/>
            <a:ext cx="2557800" cy="3291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2"/>
          <p:cNvSpPr/>
          <p:nvPr/>
        </p:nvSpPr>
        <p:spPr>
          <a:xfrm>
            <a:off x="5621875" y="3710900"/>
            <a:ext cx="2557800" cy="329100"/>
          </a:xfrm>
          <a:prstGeom prst="rect">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2"/>
          <p:cNvSpPr txBox="1"/>
          <p:nvPr/>
        </p:nvSpPr>
        <p:spPr>
          <a:xfrm>
            <a:off x="5623050" y="3701323"/>
            <a:ext cx="2557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Packaging and Security</a:t>
            </a:r>
            <a:endParaRPr sz="1000">
              <a:latin typeface="Inter"/>
              <a:ea typeface="Inter"/>
              <a:cs typeface="Inter"/>
              <a:sym typeface="Inter"/>
            </a:endParaRPr>
          </a:p>
        </p:txBody>
      </p:sp>
      <p:sp>
        <p:nvSpPr>
          <p:cNvPr id="471" name="Google Shape;471;p52"/>
          <p:cNvSpPr txBox="1"/>
          <p:nvPr/>
        </p:nvSpPr>
        <p:spPr>
          <a:xfrm>
            <a:off x="5623050" y="4100285"/>
            <a:ext cx="2557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Messaging</a:t>
            </a:r>
            <a:endParaRPr sz="1000">
              <a:latin typeface="Inter"/>
              <a:ea typeface="Inter"/>
              <a:cs typeface="Inter"/>
              <a:sym typeface="Inter"/>
            </a:endParaRPr>
          </a:p>
        </p:txBody>
      </p:sp>
      <p:sp>
        <p:nvSpPr>
          <p:cNvPr id="472" name="Google Shape;472;p52"/>
          <p:cNvSpPr txBox="1"/>
          <p:nvPr/>
        </p:nvSpPr>
        <p:spPr>
          <a:xfrm>
            <a:off x="5623050" y="4499223"/>
            <a:ext cx="2557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Inter"/>
                <a:ea typeface="Inter"/>
                <a:cs typeface="Inter"/>
                <a:sym typeface="Inter"/>
              </a:rPr>
              <a:t>Capability Lookup and Addressing</a:t>
            </a:r>
            <a:endParaRPr sz="1000">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3"/>
          <p:cNvSpPr txBox="1"/>
          <p:nvPr>
            <p:ph type="title"/>
          </p:nvPr>
        </p:nvSpPr>
        <p:spPr>
          <a:xfrm>
            <a:off x="162200" y="445025"/>
            <a:ext cx="2029800" cy="100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Specifications</a:t>
            </a:r>
            <a:endParaRPr b="1" sz="2020"/>
          </a:p>
        </p:txBody>
      </p:sp>
      <p:sp>
        <p:nvSpPr>
          <p:cNvPr id="478" name="Google Shape;478;p53"/>
          <p:cNvSpPr txBox="1"/>
          <p:nvPr>
            <p:ph idx="12" type="sldNum"/>
          </p:nvPr>
        </p:nvSpPr>
        <p:spPr>
          <a:xfrm>
            <a:off x="8519483" y="56787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9" name="Google Shape;479;p53"/>
          <p:cNvSpPr/>
          <p:nvPr/>
        </p:nvSpPr>
        <p:spPr>
          <a:xfrm>
            <a:off x="2368600" y="262350"/>
            <a:ext cx="2103000" cy="4720200"/>
          </a:xfrm>
          <a:prstGeom prst="rect">
            <a:avLst/>
          </a:prstGeom>
          <a:solidFill>
            <a:srgbClr val="FFB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3"/>
          <p:cNvSpPr/>
          <p:nvPr/>
        </p:nvSpPr>
        <p:spPr>
          <a:xfrm>
            <a:off x="4570725" y="262350"/>
            <a:ext cx="2236500" cy="4720200"/>
          </a:xfrm>
          <a:prstGeom prst="rect">
            <a:avLst/>
          </a:prstGeom>
          <a:solidFill>
            <a:srgbClr val="FFB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3"/>
          <p:cNvSpPr/>
          <p:nvPr/>
        </p:nvSpPr>
        <p:spPr>
          <a:xfrm>
            <a:off x="6887300" y="262350"/>
            <a:ext cx="2103000" cy="4720200"/>
          </a:xfrm>
          <a:prstGeom prst="rect">
            <a:avLst/>
          </a:prstGeom>
          <a:solidFill>
            <a:srgbClr val="FFB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3"/>
          <p:cNvSpPr txBox="1"/>
          <p:nvPr/>
        </p:nvSpPr>
        <p:spPr>
          <a:xfrm>
            <a:off x="2431275" y="368825"/>
            <a:ext cx="184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Inter"/>
                <a:ea typeface="Inter"/>
                <a:cs typeface="Inter"/>
                <a:sym typeface="Inter"/>
              </a:rPr>
              <a:t>Post Award</a:t>
            </a:r>
            <a:endParaRPr b="1">
              <a:latin typeface="Inter"/>
              <a:ea typeface="Inter"/>
              <a:cs typeface="Inter"/>
              <a:sym typeface="Inter"/>
            </a:endParaRPr>
          </a:p>
        </p:txBody>
      </p:sp>
      <p:sp>
        <p:nvSpPr>
          <p:cNvPr id="483" name="Google Shape;483;p53"/>
          <p:cNvSpPr txBox="1"/>
          <p:nvPr/>
        </p:nvSpPr>
        <p:spPr>
          <a:xfrm>
            <a:off x="4659288" y="368825"/>
            <a:ext cx="184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Inter"/>
                <a:ea typeface="Inter"/>
                <a:cs typeface="Inter"/>
                <a:sym typeface="Inter"/>
              </a:rPr>
              <a:t>Pre Award</a:t>
            </a:r>
            <a:endParaRPr b="1">
              <a:latin typeface="Inter"/>
              <a:ea typeface="Inter"/>
              <a:cs typeface="Inter"/>
              <a:sym typeface="Inter"/>
            </a:endParaRPr>
          </a:p>
        </p:txBody>
      </p:sp>
      <p:sp>
        <p:nvSpPr>
          <p:cNvPr id="484" name="Google Shape;484;p53"/>
          <p:cNvSpPr txBox="1"/>
          <p:nvPr/>
        </p:nvSpPr>
        <p:spPr>
          <a:xfrm>
            <a:off x="6950000" y="368825"/>
            <a:ext cx="1975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Inter"/>
                <a:ea typeface="Inter"/>
                <a:cs typeface="Inter"/>
                <a:sym typeface="Inter"/>
              </a:rPr>
              <a:t>eDelivery (Network)</a:t>
            </a:r>
            <a:endParaRPr b="1">
              <a:latin typeface="Inter"/>
              <a:ea typeface="Inter"/>
              <a:cs typeface="Inter"/>
              <a:sym typeface="Inter"/>
            </a:endParaRPr>
          </a:p>
        </p:txBody>
      </p:sp>
      <p:sp>
        <p:nvSpPr>
          <p:cNvPr id="485" name="Google Shape;485;p53"/>
          <p:cNvSpPr txBox="1"/>
          <p:nvPr/>
        </p:nvSpPr>
        <p:spPr>
          <a:xfrm>
            <a:off x="2431275" y="699175"/>
            <a:ext cx="2029800" cy="388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Inter"/>
                <a:ea typeface="Inter"/>
                <a:cs typeface="Inter"/>
                <a:sym typeface="Inter"/>
              </a:rPr>
              <a:t>Billing 3.0 (Europe)</a:t>
            </a:r>
            <a:endParaRPr b="1"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Invoice </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Credit Note</a:t>
            </a:r>
            <a:endParaRPr sz="900">
              <a:latin typeface="Inter"/>
              <a:ea typeface="Inter"/>
              <a:cs typeface="Inter"/>
              <a:sym typeface="Inter"/>
            </a:endParaRPr>
          </a:p>
          <a:p>
            <a:pPr indent="0" lvl="0" marL="0" rtl="0" algn="l">
              <a:spcBef>
                <a:spcPts val="1000"/>
              </a:spcBef>
              <a:spcAft>
                <a:spcPts val="0"/>
              </a:spcAft>
              <a:buNone/>
            </a:pPr>
            <a:r>
              <a:rPr b="1" lang="en" sz="900">
                <a:latin typeface="Inter"/>
                <a:ea typeface="Inter"/>
                <a:cs typeface="Inter"/>
                <a:sym typeface="Inter"/>
              </a:rPr>
              <a:t>Billing 3.0 (Singapore)</a:t>
            </a:r>
            <a:endParaRPr b="1"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Invoice </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Credit Note</a:t>
            </a:r>
            <a:endParaRPr sz="900">
              <a:latin typeface="Inter"/>
              <a:ea typeface="Inter"/>
              <a:cs typeface="Inter"/>
              <a:sym typeface="Inter"/>
            </a:endParaRPr>
          </a:p>
          <a:p>
            <a:pPr indent="0" lvl="0" marL="0" rtl="0" algn="l">
              <a:spcBef>
                <a:spcPts val="1000"/>
              </a:spcBef>
              <a:spcAft>
                <a:spcPts val="0"/>
              </a:spcAft>
              <a:buNone/>
            </a:pPr>
            <a:r>
              <a:rPr b="1" lang="en" sz="900">
                <a:latin typeface="Inter"/>
                <a:ea typeface="Inter"/>
                <a:cs typeface="Inter"/>
                <a:sym typeface="Inter"/>
              </a:rPr>
              <a:t>Billing 3.0 (AU + NZ)</a:t>
            </a:r>
            <a:endParaRPr b="1"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Invoice </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Credit Note</a:t>
            </a:r>
            <a:endParaRPr sz="900">
              <a:latin typeface="Inter"/>
              <a:ea typeface="Inter"/>
              <a:cs typeface="Inter"/>
              <a:sym typeface="Inter"/>
            </a:endParaRPr>
          </a:p>
          <a:p>
            <a:pPr indent="0" lvl="0" marL="0" rtl="0" algn="l">
              <a:spcBef>
                <a:spcPts val="1000"/>
              </a:spcBef>
              <a:spcAft>
                <a:spcPts val="0"/>
              </a:spcAft>
              <a:buNone/>
            </a:pPr>
            <a:r>
              <a:rPr b="1" lang="en" sz="900">
                <a:latin typeface="Inter"/>
                <a:ea typeface="Inter"/>
                <a:cs typeface="Inter"/>
                <a:sym typeface="Inter"/>
              </a:rPr>
              <a:t>Billing 3.0 (Japan)</a:t>
            </a:r>
            <a:endParaRPr b="1"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Invoice </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Credit Note</a:t>
            </a:r>
            <a:endParaRPr sz="900">
              <a:latin typeface="Inter"/>
              <a:ea typeface="Inter"/>
              <a:cs typeface="Inter"/>
              <a:sym typeface="Inter"/>
            </a:endParaRPr>
          </a:p>
          <a:p>
            <a:pPr indent="0" lvl="0" marL="0" rtl="0" algn="l">
              <a:spcBef>
                <a:spcPts val="1000"/>
              </a:spcBef>
              <a:spcAft>
                <a:spcPts val="0"/>
              </a:spcAft>
              <a:buNone/>
            </a:pPr>
            <a:r>
              <a:rPr b="1" lang="en" sz="900">
                <a:latin typeface="Inter"/>
                <a:ea typeface="Inter"/>
                <a:cs typeface="Inter"/>
                <a:sym typeface="Inter"/>
              </a:rPr>
              <a:t>Other Peppol BIS 3.0</a:t>
            </a:r>
            <a:endParaRPr b="1"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Order only</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Ordering</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Order Agreement</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Catalogue with response</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Catalogue without response</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Despatch Advice</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Punch Out</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Message Level Response</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Invoice Response</a:t>
            </a:r>
            <a:endParaRPr sz="900">
              <a:latin typeface="Inter"/>
              <a:ea typeface="Inter"/>
              <a:cs typeface="Inter"/>
              <a:sym typeface="Inter"/>
            </a:endParaRPr>
          </a:p>
        </p:txBody>
      </p:sp>
      <p:sp>
        <p:nvSpPr>
          <p:cNvPr id="486" name="Google Shape;486;p53"/>
          <p:cNvSpPr txBox="1"/>
          <p:nvPr/>
        </p:nvSpPr>
        <p:spPr>
          <a:xfrm>
            <a:off x="4648200" y="623950"/>
            <a:ext cx="2153700" cy="441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Inter"/>
                <a:ea typeface="Inter"/>
                <a:cs typeface="Inter"/>
                <a:sym typeface="Inter"/>
              </a:rPr>
              <a:t>Procurement Procedure Subscription</a:t>
            </a:r>
            <a:endParaRPr b="1"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Subscribe to Procedure</a:t>
            </a:r>
            <a:endParaRPr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Subscribe to Procedure Confirm</a:t>
            </a:r>
            <a:endParaRPr sz="800">
              <a:latin typeface="Inter"/>
              <a:ea typeface="Inter"/>
              <a:cs typeface="Inter"/>
              <a:sym typeface="Inter"/>
            </a:endParaRPr>
          </a:p>
          <a:p>
            <a:pPr indent="0" lvl="0" marL="0" rtl="0" algn="l">
              <a:spcBef>
                <a:spcPts val="1000"/>
              </a:spcBef>
              <a:spcAft>
                <a:spcPts val="0"/>
              </a:spcAft>
              <a:buNone/>
            </a:pPr>
            <a:r>
              <a:rPr b="1" lang="en" sz="800">
                <a:latin typeface="Inter"/>
                <a:ea typeface="Inter"/>
                <a:cs typeface="Inter"/>
                <a:sym typeface="Inter"/>
              </a:rPr>
              <a:t>Procurement Document Access</a:t>
            </a:r>
            <a:endParaRPr b="1"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Tender Status Inquiry</a:t>
            </a:r>
            <a:endParaRPr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Call for Tenders</a:t>
            </a:r>
            <a:endParaRPr sz="800">
              <a:latin typeface="Inter"/>
              <a:ea typeface="Inter"/>
              <a:cs typeface="Inter"/>
              <a:sym typeface="Inter"/>
            </a:endParaRPr>
          </a:p>
          <a:p>
            <a:pPr indent="0" lvl="0" marL="0" rtl="0" algn="l">
              <a:spcBef>
                <a:spcPts val="1000"/>
              </a:spcBef>
              <a:spcAft>
                <a:spcPts val="0"/>
              </a:spcAft>
              <a:buNone/>
            </a:pPr>
            <a:r>
              <a:rPr b="1" lang="en" sz="800">
                <a:latin typeface="Inter"/>
                <a:ea typeface="Inter"/>
                <a:cs typeface="Inter"/>
                <a:sym typeface="Inter"/>
              </a:rPr>
              <a:t>Tender Submission</a:t>
            </a:r>
            <a:endParaRPr b="1"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Tender</a:t>
            </a:r>
            <a:endParaRPr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Tender Reception Notification</a:t>
            </a:r>
            <a:endParaRPr sz="800">
              <a:latin typeface="Inter"/>
              <a:ea typeface="Inter"/>
              <a:cs typeface="Inter"/>
              <a:sym typeface="Inter"/>
            </a:endParaRPr>
          </a:p>
          <a:p>
            <a:pPr indent="0" lvl="0" marL="0" rtl="0" algn="l">
              <a:spcBef>
                <a:spcPts val="1000"/>
              </a:spcBef>
              <a:spcAft>
                <a:spcPts val="0"/>
              </a:spcAft>
              <a:buNone/>
            </a:pPr>
            <a:r>
              <a:rPr b="1" lang="en" sz="800">
                <a:latin typeface="Inter"/>
                <a:ea typeface="Inter"/>
                <a:cs typeface="Inter"/>
                <a:sym typeface="Inter"/>
              </a:rPr>
              <a:t>Call for Tenders Q&amp;A</a:t>
            </a:r>
            <a:endParaRPr b="1"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Tendering Questions</a:t>
            </a:r>
            <a:endParaRPr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Tenderings Answers</a:t>
            </a:r>
            <a:endParaRPr sz="800">
              <a:latin typeface="Inter"/>
              <a:ea typeface="Inter"/>
              <a:cs typeface="Inter"/>
              <a:sym typeface="Inter"/>
            </a:endParaRPr>
          </a:p>
          <a:p>
            <a:pPr indent="0" lvl="0" marL="0" rtl="0" algn="l">
              <a:spcBef>
                <a:spcPts val="1000"/>
              </a:spcBef>
              <a:spcAft>
                <a:spcPts val="0"/>
              </a:spcAft>
              <a:buNone/>
            </a:pPr>
            <a:r>
              <a:rPr b="1" lang="en" sz="800">
                <a:latin typeface="Inter"/>
                <a:ea typeface="Inter"/>
                <a:cs typeface="Inter"/>
                <a:sym typeface="Inter"/>
              </a:rPr>
              <a:t>Tender Clarification</a:t>
            </a:r>
            <a:endParaRPr b="1"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Tender Clarification Request</a:t>
            </a:r>
            <a:endParaRPr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Tender Clarification</a:t>
            </a:r>
            <a:endParaRPr sz="800">
              <a:latin typeface="Inter"/>
              <a:ea typeface="Inter"/>
              <a:cs typeface="Inter"/>
              <a:sym typeface="Inter"/>
            </a:endParaRPr>
          </a:p>
          <a:p>
            <a:pPr indent="0" lvl="0" marL="0" rtl="0" algn="l">
              <a:spcBef>
                <a:spcPts val="1000"/>
              </a:spcBef>
              <a:spcAft>
                <a:spcPts val="0"/>
              </a:spcAft>
              <a:buNone/>
            </a:pPr>
            <a:r>
              <a:rPr b="1" lang="en" sz="800">
                <a:latin typeface="Inter"/>
                <a:ea typeface="Inter"/>
                <a:cs typeface="Inter"/>
                <a:sym typeface="Inter"/>
              </a:rPr>
              <a:t>Search Notices</a:t>
            </a:r>
            <a:endParaRPr b="1"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Search Notice Request</a:t>
            </a:r>
            <a:endParaRPr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Search Notice Response</a:t>
            </a:r>
            <a:endParaRPr sz="800">
              <a:latin typeface="Inter"/>
              <a:ea typeface="Inter"/>
              <a:cs typeface="Inter"/>
              <a:sym typeface="Inter"/>
            </a:endParaRPr>
          </a:p>
          <a:p>
            <a:pPr indent="0" lvl="0" marL="0" rtl="0" algn="l">
              <a:spcBef>
                <a:spcPts val="1000"/>
              </a:spcBef>
              <a:spcAft>
                <a:spcPts val="0"/>
              </a:spcAft>
              <a:buNone/>
            </a:pPr>
            <a:r>
              <a:rPr b="1" lang="en" sz="800">
                <a:latin typeface="Inter"/>
                <a:ea typeface="Inter"/>
                <a:cs typeface="Inter"/>
                <a:sym typeface="Inter"/>
              </a:rPr>
              <a:t>Tender Withdrawal</a:t>
            </a:r>
            <a:endParaRPr b="1"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Tender Withdrawal</a:t>
            </a:r>
            <a:endParaRPr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Tender Withdrawal Notification</a:t>
            </a:r>
            <a:endParaRPr sz="800">
              <a:latin typeface="Inter"/>
              <a:ea typeface="Inter"/>
              <a:cs typeface="Inter"/>
              <a:sym typeface="Inter"/>
            </a:endParaRPr>
          </a:p>
          <a:p>
            <a:pPr indent="0" lvl="0" marL="0" rtl="0" algn="l">
              <a:spcBef>
                <a:spcPts val="1000"/>
              </a:spcBef>
              <a:spcAft>
                <a:spcPts val="0"/>
              </a:spcAft>
              <a:buNone/>
            </a:pPr>
            <a:r>
              <a:rPr b="1" lang="en" sz="800">
                <a:latin typeface="Inter"/>
                <a:ea typeface="Inter"/>
                <a:cs typeface="Inter"/>
                <a:sym typeface="Inter"/>
              </a:rPr>
              <a:t>Publish Notice</a:t>
            </a:r>
            <a:endParaRPr b="1"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Publish Notice</a:t>
            </a:r>
            <a:endParaRPr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Notice Publication Response</a:t>
            </a:r>
            <a:endParaRPr sz="800">
              <a:latin typeface="Inter"/>
              <a:ea typeface="Inter"/>
              <a:cs typeface="Inter"/>
              <a:sym typeface="Inter"/>
            </a:endParaRPr>
          </a:p>
          <a:p>
            <a:pPr indent="0" lvl="0" marL="0" rtl="0" algn="l">
              <a:spcBef>
                <a:spcPts val="1000"/>
              </a:spcBef>
              <a:spcAft>
                <a:spcPts val="0"/>
              </a:spcAft>
              <a:buNone/>
            </a:pPr>
            <a:r>
              <a:rPr b="1" lang="en" sz="800">
                <a:latin typeface="Inter"/>
                <a:ea typeface="Inter"/>
                <a:cs typeface="Inter"/>
                <a:sym typeface="Inter"/>
              </a:rPr>
              <a:t>Notifying Awarding</a:t>
            </a:r>
            <a:endParaRPr b="1" sz="800">
              <a:latin typeface="Inter"/>
              <a:ea typeface="Inter"/>
              <a:cs typeface="Inter"/>
              <a:sym typeface="Inter"/>
            </a:endParaRPr>
          </a:p>
          <a:p>
            <a:pPr indent="-279400" lvl="0" marL="342900" rtl="0" algn="l">
              <a:spcBef>
                <a:spcPts val="0"/>
              </a:spcBef>
              <a:spcAft>
                <a:spcPts val="0"/>
              </a:spcAft>
              <a:buSzPts val="800"/>
              <a:buFont typeface="Inter"/>
              <a:buChar char="●"/>
            </a:pPr>
            <a:r>
              <a:rPr lang="en" sz="800">
                <a:latin typeface="Inter"/>
                <a:ea typeface="Inter"/>
                <a:cs typeface="Inter"/>
                <a:sym typeface="Inter"/>
              </a:rPr>
              <a:t>Awarding Notification</a:t>
            </a:r>
            <a:endParaRPr sz="800">
              <a:latin typeface="Inter"/>
              <a:ea typeface="Inter"/>
              <a:cs typeface="Inter"/>
              <a:sym typeface="Inter"/>
            </a:endParaRPr>
          </a:p>
        </p:txBody>
      </p:sp>
      <p:sp>
        <p:nvSpPr>
          <p:cNvPr id="487" name="Google Shape;487;p53"/>
          <p:cNvSpPr txBox="1"/>
          <p:nvPr/>
        </p:nvSpPr>
        <p:spPr>
          <a:xfrm>
            <a:off x="6978500" y="699175"/>
            <a:ext cx="20298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Inter"/>
                <a:ea typeface="Inter"/>
                <a:cs typeface="Inter"/>
                <a:sym typeface="Inter"/>
              </a:rPr>
              <a:t>Addressing</a:t>
            </a:r>
            <a:r>
              <a:rPr b="1" lang="en" sz="900">
                <a:latin typeface="Inter"/>
                <a:ea typeface="Inter"/>
                <a:cs typeface="Inter"/>
                <a:sym typeface="Inter"/>
              </a:rPr>
              <a:t> &amp; Capability Lookup </a:t>
            </a:r>
            <a:endParaRPr b="1"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Service Metadata Locator (SML)</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Service Metadata Publisher (SMP)</a:t>
            </a:r>
            <a:endParaRPr sz="900">
              <a:latin typeface="Inter"/>
              <a:ea typeface="Inter"/>
              <a:cs typeface="Inter"/>
              <a:sym typeface="Inter"/>
            </a:endParaRPr>
          </a:p>
          <a:p>
            <a:pPr indent="0" lvl="0" marL="0" rtl="0" algn="l">
              <a:spcBef>
                <a:spcPts val="1000"/>
              </a:spcBef>
              <a:spcAft>
                <a:spcPts val="0"/>
              </a:spcAft>
              <a:buNone/>
            </a:pPr>
            <a:r>
              <a:rPr b="1" lang="en" sz="900">
                <a:latin typeface="Inter"/>
                <a:ea typeface="Inter"/>
                <a:cs typeface="Inter"/>
                <a:sym typeface="Inter"/>
              </a:rPr>
              <a:t>Packaging and Security</a:t>
            </a:r>
            <a:endParaRPr b="1"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Business Message Envelope (SBDH)</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AS4 Profile</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Transport Security Policy</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Use of Identifiers Policy</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ICT Transport Trust Infrastructure</a:t>
            </a:r>
            <a:endParaRPr sz="900">
              <a:latin typeface="Inter"/>
              <a:ea typeface="Inter"/>
              <a:cs typeface="Inter"/>
              <a:sym typeface="Inter"/>
            </a:endParaRPr>
          </a:p>
          <a:p>
            <a:pPr indent="-285750" lvl="0" marL="342900" rtl="0" algn="l">
              <a:spcBef>
                <a:spcPts val="0"/>
              </a:spcBef>
              <a:spcAft>
                <a:spcPts val="0"/>
              </a:spcAft>
              <a:buSzPts val="900"/>
              <a:buFont typeface="Inter"/>
              <a:buChar char="●"/>
            </a:pPr>
            <a:r>
              <a:rPr lang="en" sz="900">
                <a:latin typeface="Inter"/>
                <a:ea typeface="Inter"/>
                <a:cs typeface="Inter"/>
                <a:sym typeface="Inter"/>
              </a:rPr>
              <a:t>Certificate</a:t>
            </a:r>
            <a:endParaRPr sz="900">
              <a:latin typeface="Inter"/>
              <a:ea typeface="Inter"/>
              <a:cs typeface="Inter"/>
              <a:sym typeface="Inter"/>
            </a:endParaRPr>
          </a:p>
          <a:p>
            <a:pPr indent="0" lvl="0" marL="0" rtl="0" algn="l">
              <a:spcBef>
                <a:spcPts val="1000"/>
              </a:spcBef>
              <a:spcAft>
                <a:spcPts val="0"/>
              </a:spcAft>
              <a:buNone/>
            </a:pPr>
            <a:r>
              <a:rPr b="1" lang="en" sz="900">
                <a:latin typeface="Inter"/>
                <a:ea typeface="Inter"/>
                <a:cs typeface="Inter"/>
                <a:sym typeface="Inter"/>
              </a:rPr>
              <a:t>Peppol Directory</a:t>
            </a:r>
            <a:endParaRPr b="1" sz="900">
              <a:latin typeface="Inter"/>
              <a:ea typeface="Inter"/>
              <a:cs typeface="Inter"/>
              <a:sym typeface="Inter"/>
            </a:endParaRPr>
          </a:p>
          <a:p>
            <a:pPr indent="0" lvl="0" marL="0" rtl="0" algn="l">
              <a:spcBef>
                <a:spcPts val="1000"/>
              </a:spcBef>
              <a:spcAft>
                <a:spcPts val="1000"/>
              </a:spcAft>
              <a:buNone/>
            </a:pPr>
            <a:r>
              <a:rPr b="1" lang="en" sz="900">
                <a:latin typeface="Inter"/>
                <a:ea typeface="Inter"/>
                <a:cs typeface="Inter"/>
                <a:sym typeface="Inter"/>
              </a:rPr>
              <a:t>eDelivery Code Lists</a:t>
            </a:r>
            <a:endParaRPr sz="900">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4"/>
          <p:cNvSpPr txBox="1"/>
          <p:nvPr>
            <p:ph type="title"/>
          </p:nvPr>
        </p:nvSpPr>
        <p:spPr>
          <a:xfrm>
            <a:off x="311700" y="2150850"/>
            <a:ext cx="48054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What’s Happening Across the World</a:t>
            </a:r>
            <a:endParaRPr/>
          </a:p>
        </p:txBody>
      </p:sp>
      <p:sp>
        <p:nvSpPr>
          <p:cNvPr id="493" name="Google Shape;493;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5"/>
          <p:cNvSpPr txBox="1"/>
          <p:nvPr>
            <p:ph type="ctrTitle"/>
          </p:nvPr>
        </p:nvSpPr>
        <p:spPr>
          <a:xfrm>
            <a:off x="1219200" y="2854914"/>
            <a:ext cx="6858000" cy="743100"/>
          </a:xfrm>
          <a:prstGeom prst="rect">
            <a:avLst/>
          </a:prstGeom>
          <a:solidFill>
            <a:srgbClr val="8C3B5E"/>
          </a:solidFill>
          <a:ln>
            <a:noFill/>
          </a:ln>
        </p:spPr>
        <p:txBody>
          <a:bodyPr anchorCtr="0" anchor="t" bIns="34275" lIns="68575" spcFirstLastPara="1" rIns="68575" wrap="square" tIns="34275">
            <a:normAutofit/>
          </a:bodyPr>
          <a:lstStyle/>
          <a:p>
            <a:pPr indent="0" lvl="0" marL="0" rtl="0" algn="r">
              <a:spcBef>
                <a:spcPts val="0"/>
              </a:spcBef>
              <a:spcAft>
                <a:spcPts val="0"/>
              </a:spcAft>
              <a:buClr>
                <a:srgbClr val="F2F2F2"/>
              </a:buClr>
              <a:buSzPts val="2400"/>
              <a:buFont typeface="Open Sans"/>
              <a:buNone/>
            </a:pPr>
            <a:r>
              <a:rPr lang="en"/>
              <a:t>A view from Europe</a:t>
            </a:r>
            <a:endParaRPr/>
          </a:p>
        </p:txBody>
      </p:sp>
      <p:sp>
        <p:nvSpPr>
          <p:cNvPr id="499" name="Google Shape;499;p55"/>
          <p:cNvSpPr txBox="1"/>
          <p:nvPr>
            <p:ph idx="1" type="subTitle"/>
          </p:nvPr>
        </p:nvSpPr>
        <p:spPr>
          <a:xfrm>
            <a:off x="1219200" y="3843338"/>
            <a:ext cx="6858000" cy="400200"/>
          </a:xfrm>
          <a:prstGeom prst="rect">
            <a:avLst/>
          </a:prstGeom>
          <a:noFill/>
          <a:ln>
            <a:noFill/>
          </a:ln>
        </p:spPr>
        <p:txBody>
          <a:bodyPr anchorCtr="0" anchor="t" bIns="34275" lIns="68575" spcFirstLastPara="1" rIns="68575" wrap="square" tIns="34275">
            <a:normAutofit/>
          </a:bodyPr>
          <a:lstStyle/>
          <a:p>
            <a:pPr indent="0" lvl="0" marL="0" rtl="0" algn="r">
              <a:spcBef>
                <a:spcPts val="0"/>
              </a:spcBef>
              <a:spcAft>
                <a:spcPts val="0"/>
              </a:spcAft>
              <a:buSzPts val="1100"/>
              <a:buNone/>
            </a:pPr>
            <a:r>
              <a:rPr lang="en"/>
              <a:t>Erik Timmermans – DSPANZ webinar 16 August 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6"/>
          <p:cNvSpPr txBox="1"/>
          <p:nvPr>
            <p:ph idx="1" type="body"/>
          </p:nvPr>
        </p:nvSpPr>
        <p:spPr>
          <a:xfrm>
            <a:off x="457200" y="1113588"/>
            <a:ext cx="8219400" cy="3504300"/>
          </a:xfrm>
          <a:prstGeom prst="rect">
            <a:avLst/>
          </a:prstGeom>
          <a:noFill/>
          <a:ln>
            <a:noFill/>
          </a:ln>
        </p:spPr>
        <p:txBody>
          <a:bodyPr anchorCtr="0" anchor="t" bIns="34275" lIns="68575" spcFirstLastPara="1" rIns="68575" wrap="square" tIns="34275">
            <a:normAutofit lnSpcReduction="10000"/>
          </a:bodyPr>
          <a:lstStyle/>
          <a:p>
            <a:pPr indent="-209550" lvl="0" marL="203200" rtl="0" algn="l">
              <a:spcBef>
                <a:spcPts val="0"/>
              </a:spcBef>
              <a:spcAft>
                <a:spcPts val="0"/>
              </a:spcAft>
              <a:buSzPts val="1500"/>
              <a:buChar char="🞂"/>
            </a:pPr>
            <a:r>
              <a:rPr lang="en"/>
              <a:t>European E-Invoicing Service Providers Association</a:t>
            </a:r>
            <a:endParaRPr/>
          </a:p>
          <a:p>
            <a:pPr indent="-209550" lvl="0" marL="203200" rtl="0" algn="l">
              <a:spcBef>
                <a:spcPts val="500"/>
              </a:spcBef>
              <a:spcAft>
                <a:spcPts val="0"/>
              </a:spcAft>
              <a:buSzPts val="1500"/>
              <a:buChar char="🞂"/>
            </a:pPr>
            <a:r>
              <a:rPr lang="en"/>
              <a:t>Launched in Brussels 2011</a:t>
            </a:r>
            <a:endParaRPr/>
          </a:p>
          <a:p>
            <a:pPr indent="-209550" lvl="0" marL="203200" rtl="0" algn="l">
              <a:spcBef>
                <a:spcPts val="500"/>
              </a:spcBef>
              <a:spcAft>
                <a:spcPts val="0"/>
              </a:spcAft>
              <a:buSzPts val="1500"/>
              <a:buChar char="🞂"/>
            </a:pPr>
            <a:r>
              <a:rPr lang="en"/>
              <a:t>90+ members: both regional and world players</a:t>
            </a:r>
            <a:endParaRPr/>
          </a:p>
          <a:p>
            <a:pPr indent="-209550" lvl="0" marL="203200" rtl="0" algn="l">
              <a:spcBef>
                <a:spcPts val="500"/>
              </a:spcBef>
              <a:spcAft>
                <a:spcPts val="0"/>
              </a:spcAft>
              <a:buSzPts val="1500"/>
              <a:buChar char="🞂"/>
            </a:pPr>
            <a:r>
              <a:rPr lang="en"/>
              <a:t>Core activities around e-invoicing , but with extended scope: </a:t>
            </a:r>
            <a:r>
              <a:rPr b="1" lang="en"/>
              <a:t>Connecting Trading Partners in the Supply Chain</a:t>
            </a:r>
            <a:endParaRPr/>
          </a:p>
          <a:p>
            <a:pPr indent="-209550" lvl="0" marL="203200" rtl="0" algn="l">
              <a:spcBef>
                <a:spcPts val="500"/>
              </a:spcBef>
              <a:spcAft>
                <a:spcPts val="0"/>
              </a:spcAft>
              <a:buSzPts val="1500"/>
              <a:buChar char="🞂"/>
            </a:pPr>
            <a:r>
              <a:rPr lang="en"/>
              <a:t>Mission:</a:t>
            </a:r>
            <a:endParaRPr/>
          </a:p>
          <a:p>
            <a:pPr indent="-196850" lvl="1" marL="406400" rtl="0" algn="l">
              <a:spcBef>
                <a:spcPts val="400"/>
              </a:spcBef>
              <a:spcAft>
                <a:spcPts val="0"/>
              </a:spcAft>
              <a:buSzPts val="1300"/>
              <a:buChar char="🞂"/>
            </a:pPr>
            <a:r>
              <a:rPr lang="en"/>
              <a:t>Support Market Awareness and Market Development</a:t>
            </a:r>
            <a:endParaRPr/>
          </a:p>
          <a:p>
            <a:pPr indent="-196850" lvl="1" marL="406400" rtl="0" algn="l">
              <a:spcBef>
                <a:spcPts val="400"/>
              </a:spcBef>
              <a:spcAft>
                <a:spcPts val="0"/>
              </a:spcAft>
              <a:buSzPts val="1300"/>
              <a:buChar char="🞂"/>
            </a:pPr>
            <a:r>
              <a:rPr lang="en"/>
              <a:t>Represent &amp; Defend Industry with external stakeholders</a:t>
            </a:r>
            <a:endParaRPr/>
          </a:p>
          <a:p>
            <a:pPr indent="-196850" lvl="1" marL="406400" rtl="0" algn="l">
              <a:spcBef>
                <a:spcPts val="400"/>
              </a:spcBef>
              <a:spcAft>
                <a:spcPts val="0"/>
              </a:spcAft>
              <a:buSzPts val="1300"/>
              <a:buChar char="🞂"/>
            </a:pPr>
            <a:r>
              <a:rPr lang="en"/>
              <a:t>Develop a vibrant community for networking &amp; learning</a:t>
            </a:r>
            <a:endParaRPr/>
          </a:p>
          <a:p>
            <a:pPr indent="-196850" lvl="1" marL="406400" rtl="0" algn="l">
              <a:spcBef>
                <a:spcPts val="400"/>
              </a:spcBef>
              <a:spcAft>
                <a:spcPts val="0"/>
              </a:spcAft>
              <a:buSzPts val="1300"/>
              <a:buChar char="🞂"/>
            </a:pPr>
            <a:r>
              <a:rPr lang="en"/>
              <a:t>Provide a framework for interoperability between members</a:t>
            </a:r>
            <a:endParaRPr/>
          </a:p>
          <a:p>
            <a:pPr indent="-114300" lvl="0" marL="203200" rtl="0" algn="l">
              <a:spcBef>
                <a:spcPts val="500"/>
              </a:spcBef>
              <a:spcAft>
                <a:spcPts val="0"/>
              </a:spcAft>
              <a:buSzPts val="1500"/>
              <a:buNone/>
            </a:pPr>
            <a:r>
              <a:t/>
            </a:r>
            <a:endParaRPr/>
          </a:p>
        </p:txBody>
      </p:sp>
      <p:sp>
        <p:nvSpPr>
          <p:cNvPr id="505" name="Google Shape;505;p56"/>
          <p:cNvSpPr txBox="1"/>
          <p:nvPr>
            <p:ph type="title"/>
          </p:nvPr>
        </p:nvSpPr>
        <p:spPr>
          <a:xfrm>
            <a:off x="457200" y="667848"/>
            <a:ext cx="8229600" cy="391800"/>
          </a:xfrm>
          <a:prstGeom prst="rect">
            <a:avLst/>
          </a:prstGeom>
          <a:solidFill>
            <a:srgbClr val="8C3B5E"/>
          </a:solidFill>
          <a:ln>
            <a:noFill/>
          </a:ln>
        </p:spPr>
        <p:txBody>
          <a:bodyPr anchorCtr="0" anchor="b" bIns="34275" lIns="68575" spcFirstLastPara="1" rIns="68575" wrap="square" tIns="34275">
            <a:normAutofit fontScale="90000"/>
          </a:bodyPr>
          <a:lstStyle/>
          <a:p>
            <a:pPr indent="0" lvl="0" marL="0" rtl="0" algn="l">
              <a:spcBef>
                <a:spcPts val="0"/>
              </a:spcBef>
              <a:spcAft>
                <a:spcPts val="0"/>
              </a:spcAft>
              <a:buClr>
                <a:srgbClr val="F2F2F2"/>
              </a:buClr>
              <a:buSzPct val="100000"/>
              <a:buFont typeface="Open Sans"/>
              <a:buNone/>
            </a:pPr>
            <a:r>
              <a:rPr lang="en"/>
              <a:t>Introducing EESPA</a:t>
            </a:r>
            <a:endParaRPr/>
          </a:p>
        </p:txBody>
      </p:sp>
      <p:sp>
        <p:nvSpPr>
          <p:cNvPr id="506" name="Google Shape;506;p56"/>
          <p:cNvSpPr txBox="1"/>
          <p:nvPr>
            <p:ph idx="10" type="dt"/>
          </p:nvPr>
        </p:nvSpPr>
        <p:spPr>
          <a:xfrm>
            <a:off x="456966" y="4785996"/>
            <a:ext cx="1237500" cy="274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lang="en"/>
              <a:t>10 August 2022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7"/>
          <p:cNvSpPr txBox="1"/>
          <p:nvPr>
            <p:ph idx="1" type="body"/>
          </p:nvPr>
        </p:nvSpPr>
        <p:spPr>
          <a:xfrm>
            <a:off x="467544" y="1170723"/>
            <a:ext cx="8219400" cy="3504300"/>
          </a:xfrm>
          <a:prstGeom prst="rect">
            <a:avLst/>
          </a:prstGeom>
          <a:noFill/>
          <a:ln>
            <a:noFill/>
          </a:ln>
        </p:spPr>
        <p:txBody>
          <a:bodyPr anchorCtr="0" anchor="t" bIns="34275" lIns="68575" spcFirstLastPara="1" rIns="68575" wrap="square" tIns="34275">
            <a:normAutofit fontScale="25000" lnSpcReduction="20000"/>
          </a:bodyPr>
          <a:lstStyle/>
          <a:p>
            <a:pPr indent="0" lvl="0" marL="203200" rtl="0" algn="l">
              <a:spcBef>
                <a:spcPts val="0"/>
              </a:spcBef>
              <a:spcAft>
                <a:spcPts val="0"/>
              </a:spcAft>
              <a:buNone/>
            </a:pPr>
            <a:r>
              <a:t/>
            </a:r>
            <a:endParaRPr/>
          </a:p>
          <a:p>
            <a:pPr indent="-203200" lvl="0" marL="203200" rtl="0" algn="l">
              <a:spcBef>
                <a:spcPts val="0"/>
              </a:spcBef>
              <a:spcAft>
                <a:spcPts val="0"/>
              </a:spcAft>
              <a:buClr>
                <a:schemeClr val="accent1"/>
              </a:buClr>
              <a:buSzPct val="100000"/>
              <a:buChar char="🞂"/>
            </a:pPr>
            <a:r>
              <a:rPr lang="en" sz="7200"/>
              <a:t>Recognition of business benefits: cost, efficiency, sustainability, transparency, faster payments, and less fraud</a:t>
            </a:r>
            <a:endParaRPr/>
          </a:p>
          <a:p>
            <a:pPr indent="0" lvl="0" marL="0" rtl="0" algn="l">
              <a:spcBef>
                <a:spcPts val="0"/>
              </a:spcBef>
              <a:spcAft>
                <a:spcPts val="0"/>
              </a:spcAft>
              <a:buClr>
                <a:schemeClr val="accent1"/>
              </a:buClr>
              <a:buSzPct val="100000"/>
              <a:buFont typeface="Open Sans"/>
              <a:buNone/>
            </a:pPr>
            <a:r>
              <a:t/>
            </a:r>
            <a:endParaRPr sz="7200"/>
          </a:p>
          <a:p>
            <a:pPr indent="-203200" lvl="0" marL="203200" rtl="0" algn="l">
              <a:spcBef>
                <a:spcPts val="0"/>
              </a:spcBef>
              <a:spcAft>
                <a:spcPts val="0"/>
              </a:spcAft>
              <a:buClr>
                <a:schemeClr val="accent1"/>
              </a:buClr>
              <a:buSzPct val="100000"/>
              <a:buChar char="🞂"/>
            </a:pPr>
            <a:r>
              <a:rPr lang="en" sz="7200"/>
              <a:t>VAT Directives (2006 and 2010) put e-Invoicing on an equivalent basis to paper and set rules for ‘authenticity and integrity’ for e-invoices</a:t>
            </a:r>
            <a:endParaRPr/>
          </a:p>
          <a:p>
            <a:pPr indent="-88900" lvl="0" marL="203200" rtl="0" algn="l">
              <a:spcBef>
                <a:spcPts val="0"/>
              </a:spcBef>
              <a:spcAft>
                <a:spcPts val="0"/>
              </a:spcAft>
              <a:buClr>
                <a:schemeClr val="accent1"/>
              </a:buClr>
              <a:buSzPct val="100000"/>
              <a:buNone/>
            </a:pPr>
            <a:r>
              <a:t/>
            </a:r>
            <a:endParaRPr sz="7200"/>
          </a:p>
          <a:p>
            <a:pPr indent="-203200" lvl="0" marL="203200" rtl="0" algn="l">
              <a:spcBef>
                <a:spcPts val="0"/>
              </a:spcBef>
              <a:spcAft>
                <a:spcPts val="0"/>
              </a:spcAft>
              <a:buClr>
                <a:schemeClr val="accent1"/>
              </a:buClr>
              <a:buSzPct val="100000"/>
              <a:buChar char="🞂"/>
            </a:pPr>
            <a:r>
              <a:rPr lang="en" sz="7200"/>
              <a:t>EU made it mandatory for public contacting entities to be able to receive e-invoices in a new standard format: EN 16931 (Directive 2014/55/EU). Some Member States are mandating adoption for suppliers to drive adoption</a:t>
            </a:r>
            <a:endParaRPr/>
          </a:p>
          <a:p>
            <a:pPr indent="0" lvl="0" marL="0" rtl="0" algn="l">
              <a:spcBef>
                <a:spcPts val="0"/>
              </a:spcBef>
              <a:spcAft>
                <a:spcPts val="0"/>
              </a:spcAft>
              <a:buClr>
                <a:schemeClr val="accent1"/>
              </a:buClr>
              <a:buSzPct val="100000"/>
              <a:buNone/>
            </a:pPr>
            <a:r>
              <a:t/>
            </a:r>
            <a:endParaRPr sz="7200"/>
          </a:p>
          <a:p>
            <a:pPr indent="-203200" lvl="0" marL="203200" rtl="0" algn="l">
              <a:spcBef>
                <a:spcPts val="0"/>
              </a:spcBef>
              <a:spcAft>
                <a:spcPts val="0"/>
              </a:spcAft>
              <a:buClr>
                <a:schemeClr val="accent1"/>
              </a:buClr>
              <a:buSzPct val="100000"/>
              <a:buChar char="🞂"/>
            </a:pPr>
            <a:r>
              <a:rPr lang="en" sz="7200"/>
              <a:t>EU invested in the Connecting Europe facility (CEF)- to provide technical artefacts used by PEPPOL and EESPA (EIN).</a:t>
            </a:r>
            <a:r>
              <a:rPr lang="en" sz="5400"/>
              <a:t>      </a:t>
            </a:r>
            <a:endParaRPr/>
          </a:p>
          <a:p>
            <a:pPr indent="0" lvl="0" marL="0" rtl="0" algn="l">
              <a:spcBef>
                <a:spcPts val="0"/>
              </a:spcBef>
              <a:spcAft>
                <a:spcPts val="0"/>
              </a:spcAft>
              <a:buClr>
                <a:srgbClr val="7A9CC8"/>
              </a:buClr>
              <a:buSzPct val="100000"/>
              <a:buNone/>
            </a:pPr>
            <a:br>
              <a:rPr lang="en" sz="5400">
                <a:solidFill>
                  <a:srgbClr val="7A9CC8"/>
                </a:solidFill>
              </a:rPr>
            </a:br>
            <a:endParaRPr sz="5400">
              <a:solidFill>
                <a:srgbClr val="7A9CC8"/>
              </a:solidFill>
            </a:endParaRPr>
          </a:p>
          <a:p>
            <a:pPr indent="-177800" lvl="0" marL="203200" rtl="0" algn="l">
              <a:spcBef>
                <a:spcPts val="500"/>
              </a:spcBef>
              <a:spcAft>
                <a:spcPts val="0"/>
              </a:spcAft>
              <a:buSzPct val="75000"/>
              <a:buNone/>
            </a:pPr>
            <a:r>
              <a:t/>
            </a:r>
            <a:endParaRPr>
              <a:solidFill>
                <a:srgbClr val="4F81BD"/>
              </a:solidFill>
            </a:endParaRPr>
          </a:p>
        </p:txBody>
      </p:sp>
      <p:sp>
        <p:nvSpPr>
          <p:cNvPr id="512" name="Google Shape;512;p57"/>
          <p:cNvSpPr txBox="1"/>
          <p:nvPr>
            <p:ph type="title"/>
          </p:nvPr>
        </p:nvSpPr>
        <p:spPr>
          <a:xfrm>
            <a:off x="457200" y="667848"/>
            <a:ext cx="8229600" cy="391800"/>
          </a:xfrm>
          <a:prstGeom prst="rect">
            <a:avLst/>
          </a:prstGeom>
          <a:solidFill>
            <a:srgbClr val="8C3B5E"/>
          </a:solidFill>
          <a:ln>
            <a:noFill/>
          </a:ln>
        </p:spPr>
        <p:txBody>
          <a:bodyPr anchorCtr="0" anchor="b" bIns="34275" lIns="68575" spcFirstLastPara="1" rIns="68575" wrap="square" tIns="34275">
            <a:normAutofit fontScale="90000"/>
          </a:bodyPr>
          <a:lstStyle/>
          <a:p>
            <a:pPr indent="0" lvl="0" marL="0" rtl="0" algn="l">
              <a:spcBef>
                <a:spcPts val="0"/>
              </a:spcBef>
              <a:spcAft>
                <a:spcPts val="0"/>
              </a:spcAft>
              <a:buClr>
                <a:srgbClr val="F2F2F2"/>
              </a:buClr>
              <a:buSzPct val="100000"/>
              <a:buFont typeface="Open Sans"/>
              <a:buNone/>
            </a:pPr>
            <a:r>
              <a:rPr lang="en"/>
              <a:t>EU policy engagement with e-Invoicing</a:t>
            </a:r>
            <a:endParaRPr/>
          </a:p>
        </p:txBody>
      </p:sp>
      <p:sp>
        <p:nvSpPr>
          <p:cNvPr id="513" name="Google Shape;513;p57"/>
          <p:cNvSpPr txBox="1"/>
          <p:nvPr>
            <p:ph idx="10" type="dt"/>
          </p:nvPr>
        </p:nvSpPr>
        <p:spPr>
          <a:xfrm>
            <a:off x="456966" y="4785996"/>
            <a:ext cx="1237500" cy="274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lang="en"/>
              <a:t>10 August 2022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8"/>
          <p:cNvSpPr txBox="1"/>
          <p:nvPr>
            <p:ph type="title"/>
          </p:nvPr>
        </p:nvSpPr>
        <p:spPr>
          <a:xfrm>
            <a:off x="457200" y="667848"/>
            <a:ext cx="8229600" cy="391800"/>
          </a:xfrm>
          <a:prstGeom prst="rect">
            <a:avLst/>
          </a:prstGeom>
          <a:solidFill>
            <a:srgbClr val="8C3B5E"/>
          </a:solidFill>
          <a:ln>
            <a:noFill/>
          </a:ln>
        </p:spPr>
        <p:txBody>
          <a:bodyPr anchorCtr="0" anchor="b" bIns="34275" lIns="68575" spcFirstLastPara="1" rIns="68575" wrap="square" tIns="34275">
            <a:normAutofit fontScale="90000"/>
          </a:bodyPr>
          <a:lstStyle/>
          <a:p>
            <a:pPr indent="0" lvl="0" marL="0" rtl="0" algn="l">
              <a:spcBef>
                <a:spcPts val="0"/>
              </a:spcBef>
              <a:spcAft>
                <a:spcPts val="0"/>
              </a:spcAft>
              <a:buClr>
                <a:srgbClr val="F2F2F2"/>
              </a:buClr>
              <a:buSzPct val="100000"/>
              <a:buFont typeface="Open Sans"/>
              <a:buNone/>
            </a:pPr>
            <a:r>
              <a:rPr lang="en"/>
              <a:t>Recent developments</a:t>
            </a:r>
            <a:endParaRPr/>
          </a:p>
        </p:txBody>
      </p:sp>
      <p:sp>
        <p:nvSpPr>
          <p:cNvPr id="519" name="Google Shape;519;p58"/>
          <p:cNvSpPr txBox="1"/>
          <p:nvPr>
            <p:ph idx="10" type="dt"/>
          </p:nvPr>
        </p:nvSpPr>
        <p:spPr>
          <a:xfrm>
            <a:off x="456966" y="4785996"/>
            <a:ext cx="1237500" cy="274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lang="en"/>
              <a:t>10 August 2022</a:t>
            </a:r>
            <a:endParaRPr/>
          </a:p>
        </p:txBody>
      </p:sp>
      <p:sp>
        <p:nvSpPr>
          <p:cNvPr id="520" name="Google Shape;520;p58"/>
          <p:cNvSpPr txBox="1"/>
          <p:nvPr>
            <p:ph idx="1" type="body"/>
          </p:nvPr>
        </p:nvSpPr>
        <p:spPr>
          <a:xfrm>
            <a:off x="457200" y="1059582"/>
            <a:ext cx="8229600" cy="3447900"/>
          </a:xfrm>
          <a:prstGeom prst="rect">
            <a:avLst/>
          </a:prstGeom>
          <a:noFill/>
          <a:ln>
            <a:noFill/>
          </a:ln>
        </p:spPr>
        <p:txBody>
          <a:bodyPr anchorCtr="0" anchor="ctr" bIns="0" lIns="0" spcFirstLastPara="1" rIns="0" wrap="square" tIns="0">
            <a:spAutoFit/>
          </a:bodyPr>
          <a:lstStyle/>
          <a:p>
            <a:pPr indent="-190500" lvl="0" marL="203200" rtl="0" algn="l">
              <a:spcBef>
                <a:spcPts val="0"/>
              </a:spcBef>
              <a:spcAft>
                <a:spcPts val="0"/>
              </a:spcAft>
              <a:buClr>
                <a:schemeClr val="accent1"/>
              </a:buClr>
              <a:buSzPts val="1600"/>
              <a:buChar char="🞂"/>
            </a:pPr>
            <a:r>
              <a:rPr lang="en" sz="1600"/>
              <a:t>Individual Member States introducing tax agency systems requiring real-time reporting of invoice data to reduce the VAT Tax Gap - Continuous Transaction Controls (CTC)</a:t>
            </a:r>
            <a:endParaRPr sz="1800"/>
          </a:p>
          <a:p>
            <a:pPr indent="0" lvl="0" marL="0" rtl="0" algn="l">
              <a:spcBef>
                <a:spcPts val="0"/>
              </a:spcBef>
              <a:spcAft>
                <a:spcPts val="0"/>
              </a:spcAft>
              <a:buClr>
                <a:schemeClr val="accent1"/>
              </a:buClr>
              <a:buSzPts val="1800"/>
              <a:buNone/>
            </a:pPr>
            <a:r>
              <a:t/>
            </a:r>
            <a:endParaRPr sz="1600"/>
          </a:p>
          <a:p>
            <a:pPr indent="-190500" lvl="0" marL="203200" rtl="0" algn="l">
              <a:spcBef>
                <a:spcPts val="0"/>
              </a:spcBef>
              <a:spcAft>
                <a:spcPts val="0"/>
              </a:spcAft>
              <a:buClr>
                <a:schemeClr val="accent1"/>
              </a:buClr>
              <a:buSzPts val="1600"/>
              <a:buChar char="🞂"/>
            </a:pPr>
            <a:r>
              <a:rPr lang="en" sz="1600"/>
              <a:t>EU cases: Italy, Spain, Portugal, Greece, Hungary, Poland, France (in development),… others to follow</a:t>
            </a:r>
            <a:endParaRPr sz="1800"/>
          </a:p>
          <a:p>
            <a:pPr indent="0" lvl="0" marL="0" rtl="0" algn="l">
              <a:spcBef>
                <a:spcPts val="0"/>
              </a:spcBef>
              <a:spcAft>
                <a:spcPts val="0"/>
              </a:spcAft>
              <a:buClr>
                <a:schemeClr val="accent1"/>
              </a:buClr>
              <a:buSzPts val="1800"/>
              <a:buNone/>
            </a:pPr>
            <a:r>
              <a:t/>
            </a:r>
            <a:endParaRPr sz="1600"/>
          </a:p>
          <a:p>
            <a:pPr indent="-190500" lvl="0" marL="203200" rtl="0" algn="l">
              <a:spcBef>
                <a:spcPts val="0"/>
              </a:spcBef>
              <a:spcAft>
                <a:spcPts val="0"/>
              </a:spcAft>
              <a:buClr>
                <a:schemeClr val="accent1"/>
              </a:buClr>
              <a:buSzPts val="1600"/>
              <a:buChar char="🞂"/>
            </a:pPr>
            <a:r>
              <a:rPr lang="en" sz="1600"/>
              <a:t>European Commission launched a “VAT in the Digital Age” Study in 2021- results awaited </a:t>
            </a:r>
            <a:endParaRPr sz="1800"/>
          </a:p>
          <a:p>
            <a:pPr indent="0" lvl="0" marL="0" rtl="0" algn="l">
              <a:spcBef>
                <a:spcPts val="0"/>
              </a:spcBef>
              <a:spcAft>
                <a:spcPts val="0"/>
              </a:spcAft>
              <a:buClr>
                <a:schemeClr val="accent1"/>
              </a:buClr>
              <a:buSzPts val="1800"/>
              <a:buNone/>
            </a:pPr>
            <a:r>
              <a:t/>
            </a:r>
            <a:endParaRPr sz="1600"/>
          </a:p>
          <a:p>
            <a:pPr indent="-190500" lvl="0" marL="203200" rtl="0" algn="l">
              <a:spcBef>
                <a:spcPts val="0"/>
              </a:spcBef>
              <a:spcAft>
                <a:spcPts val="0"/>
              </a:spcAft>
              <a:buClr>
                <a:schemeClr val="accent1"/>
              </a:buClr>
              <a:buSzPts val="1600"/>
              <a:buChar char="🞂"/>
            </a:pPr>
            <a:r>
              <a:rPr lang="en" sz="1600"/>
              <a:t>EESPA, Peppol, DSPANZ, VeR (Germany), GIF,… joined forces to recommend “DCTCE model” : Recommendation for a decentralised approach beneficial to both economic operators and tax administrations for the digitisation of VAT reporting based on Continuous Transaction Controls </a:t>
            </a:r>
            <a:r>
              <a:rPr b="1" lang="en" sz="1600"/>
              <a:t>and</a:t>
            </a:r>
            <a:r>
              <a:rPr lang="en" sz="1600"/>
              <a:t> electronic invoicing in Europe</a:t>
            </a:r>
            <a:endParaRPr sz="13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Asia: </a:t>
            </a:r>
            <a:r>
              <a:rPr b="0" lang="en" sz="2020"/>
              <a:t>Singapore &amp; Japan</a:t>
            </a:r>
            <a:endParaRPr b="0" sz="2020"/>
          </a:p>
        </p:txBody>
      </p:sp>
      <p:sp>
        <p:nvSpPr>
          <p:cNvPr id="526" name="Google Shape;526;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27" name="Google Shape;527;p59"/>
          <p:cNvPicPr preferRelativeResize="0"/>
          <p:nvPr/>
        </p:nvPicPr>
        <p:blipFill>
          <a:blip r:embed="rId3">
            <a:alphaModFix/>
          </a:blip>
          <a:stretch>
            <a:fillRect/>
          </a:stretch>
        </p:blipFill>
        <p:spPr>
          <a:xfrm>
            <a:off x="311700" y="1218700"/>
            <a:ext cx="5111149" cy="2671350"/>
          </a:xfrm>
          <a:prstGeom prst="rect">
            <a:avLst/>
          </a:prstGeom>
          <a:noFill/>
          <a:ln>
            <a:noFill/>
          </a:ln>
        </p:spPr>
      </p:pic>
      <p:pic>
        <p:nvPicPr>
          <p:cNvPr id="528" name="Google Shape;528;p59"/>
          <p:cNvPicPr preferRelativeResize="0"/>
          <p:nvPr/>
        </p:nvPicPr>
        <p:blipFill>
          <a:blip r:embed="rId4">
            <a:alphaModFix/>
          </a:blip>
          <a:stretch>
            <a:fillRect/>
          </a:stretch>
        </p:blipFill>
        <p:spPr>
          <a:xfrm>
            <a:off x="976024" y="1142063"/>
            <a:ext cx="3875801" cy="28246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xit" presetID="10" presetSubtype="0">
                                  <p:stCondLst>
                                    <p:cond delay="0"/>
                                  </p:stCondLst>
                                  <p:childTnLst>
                                    <p:animEffect filter="fade" transition="out">
                                      <p:cBhvr>
                                        <p:cTn dur="1000"/>
                                        <p:tgtEl>
                                          <p:spTgt spid="527"/>
                                        </p:tgtEl>
                                      </p:cBhvr>
                                    </p:animEffect>
                                    <p:set>
                                      <p:cBhvr>
                                        <p:cTn dur="1" fill="hold">
                                          <p:stCondLst>
                                            <p:cond delay="1000"/>
                                          </p:stCondLst>
                                        </p:cTn>
                                        <p:tgtEl>
                                          <p:spTgt spid="52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7" name="Shape 297"/>
        <p:cNvGrpSpPr/>
        <p:nvPr/>
      </p:nvGrpSpPr>
      <p:grpSpPr>
        <a:xfrm>
          <a:off x="0" y="0"/>
          <a:ext cx="0" cy="0"/>
          <a:chOff x="0" y="0"/>
          <a:chExt cx="0" cy="0"/>
        </a:xfrm>
      </p:grpSpPr>
      <p:sp>
        <p:nvSpPr>
          <p:cNvPr id="298" name="Google Shape;298;p42"/>
          <p:cNvSpPr txBox="1"/>
          <p:nvPr/>
        </p:nvSpPr>
        <p:spPr>
          <a:xfrm>
            <a:off x="1815600" y="2190975"/>
            <a:ext cx="5512800" cy="7071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FFFFFF"/>
              </a:buClr>
              <a:buSzPts val="6800"/>
              <a:buFont typeface="Arial"/>
              <a:buNone/>
            </a:pPr>
            <a:r>
              <a:rPr lang="en" sz="3900">
                <a:solidFill>
                  <a:srgbClr val="1F2326"/>
                </a:solidFill>
                <a:latin typeface="Inter"/>
                <a:ea typeface="Inter"/>
                <a:cs typeface="Inter"/>
                <a:sym typeface="Inter"/>
              </a:rPr>
              <a:t>Acknowledgement</a:t>
            </a:r>
            <a:endParaRPr sz="3900">
              <a:solidFill>
                <a:srgbClr val="1F2326"/>
              </a:solidFill>
              <a:latin typeface="Inter"/>
              <a:ea typeface="Inter"/>
              <a:cs typeface="Inter"/>
              <a:sym typeface="Inter"/>
            </a:endParaRPr>
          </a:p>
          <a:p>
            <a:pPr indent="0" lvl="0" marL="0" marR="0" rtl="0" algn="ctr">
              <a:lnSpc>
                <a:spcPct val="90000"/>
              </a:lnSpc>
              <a:spcBef>
                <a:spcPts val="0"/>
              </a:spcBef>
              <a:spcAft>
                <a:spcPts val="0"/>
              </a:spcAft>
              <a:buClr>
                <a:srgbClr val="FFFFFF"/>
              </a:buClr>
              <a:buSzPts val="6800"/>
              <a:buFont typeface="Arial"/>
              <a:buNone/>
            </a:pPr>
            <a:r>
              <a:rPr lang="en" sz="3900">
                <a:solidFill>
                  <a:srgbClr val="1F2326"/>
                </a:solidFill>
                <a:latin typeface="Inter"/>
                <a:ea typeface="Inter"/>
                <a:cs typeface="Inter"/>
                <a:sym typeface="Inter"/>
              </a:rPr>
              <a:t>of Country</a:t>
            </a:r>
            <a:endParaRPr sz="3900">
              <a:solidFill>
                <a:srgbClr val="1F2326"/>
              </a:solidFill>
              <a:latin typeface="Inter"/>
              <a:ea typeface="Inter"/>
              <a:cs typeface="Inter"/>
              <a:sym typeface="Int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United States of America</a:t>
            </a:r>
            <a:endParaRPr b="1" sz="2020"/>
          </a:p>
        </p:txBody>
      </p:sp>
      <p:sp>
        <p:nvSpPr>
          <p:cNvPr id="534" name="Google Shape;534;p60"/>
          <p:cNvSpPr txBox="1"/>
          <p:nvPr>
            <p:ph idx="1" type="body"/>
          </p:nvPr>
        </p:nvSpPr>
        <p:spPr>
          <a:xfrm>
            <a:off x="311700" y="1017725"/>
            <a:ext cx="60840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Business Payments Coalition (supported by the US Federal Reserve) has been looking at:</a:t>
            </a:r>
            <a:endParaRPr/>
          </a:p>
          <a:p>
            <a:pPr indent="-317500" lvl="0" marL="457200" rtl="0" algn="l">
              <a:spcBef>
                <a:spcPts val="1200"/>
              </a:spcBef>
              <a:spcAft>
                <a:spcPts val="0"/>
              </a:spcAft>
              <a:buSzPts val="1400"/>
              <a:buChar char="-"/>
            </a:pPr>
            <a:r>
              <a:rPr lang="en"/>
              <a:t>How the US payments network can be modernised. (ISO22002)</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How eInvoicing can be operationalised in the US market by 2023.</a:t>
            </a:r>
            <a:endParaRPr/>
          </a:p>
          <a:p>
            <a:pPr indent="-317500" lvl="1" marL="914400" rtl="0" algn="l">
              <a:spcBef>
                <a:spcPts val="0"/>
              </a:spcBef>
              <a:spcAft>
                <a:spcPts val="0"/>
              </a:spcAft>
              <a:buSzPts val="1400"/>
              <a:buChar char="-"/>
            </a:pPr>
            <a:r>
              <a:rPr lang="en"/>
              <a:t>eInvoicing Exchange Framework (similarities with Peppol)</a:t>
            </a:r>
            <a:endParaRPr/>
          </a:p>
          <a:p>
            <a:pPr indent="-317500" lvl="1" marL="914400" rtl="0" algn="l">
              <a:spcBef>
                <a:spcPts val="0"/>
              </a:spcBef>
              <a:spcAft>
                <a:spcPts val="0"/>
              </a:spcAft>
              <a:buSzPts val="1400"/>
              <a:buChar char="-"/>
            </a:pPr>
            <a:r>
              <a:rPr lang="en"/>
              <a:t>Market Pilot: Running now through to the end of 2022.</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How E-remittance can </a:t>
            </a:r>
            <a:r>
              <a:rPr lang="en"/>
              <a:t>close</a:t>
            </a:r>
            <a:r>
              <a:rPr lang="en"/>
              <a:t> the loop between eInvoicing and Payments.</a:t>
            </a:r>
            <a:endParaRPr/>
          </a:p>
        </p:txBody>
      </p:sp>
      <p:sp>
        <p:nvSpPr>
          <p:cNvPr id="535" name="Google Shape;535;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36" name="Google Shape;536;p60"/>
          <p:cNvPicPr preferRelativeResize="0"/>
          <p:nvPr/>
        </p:nvPicPr>
        <p:blipFill>
          <a:blip r:embed="rId3">
            <a:alphaModFix/>
          </a:blip>
          <a:stretch>
            <a:fillRect/>
          </a:stretch>
        </p:blipFill>
        <p:spPr>
          <a:xfrm>
            <a:off x="6607975" y="54051"/>
            <a:ext cx="2536025" cy="963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61"/>
          <p:cNvSpPr txBox="1"/>
          <p:nvPr>
            <p:ph type="title"/>
          </p:nvPr>
        </p:nvSpPr>
        <p:spPr>
          <a:xfrm>
            <a:off x="311700" y="2150850"/>
            <a:ext cx="48054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You Can Get Involved in A-NZ</a:t>
            </a:r>
            <a:endParaRPr/>
          </a:p>
        </p:txBody>
      </p:sp>
      <p:sp>
        <p:nvSpPr>
          <p:cNvPr id="542" name="Google Shape;542;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A-NZ Working Groups &amp; Opportunities</a:t>
            </a:r>
            <a:endParaRPr b="1" sz="2020"/>
          </a:p>
        </p:txBody>
      </p:sp>
      <p:sp>
        <p:nvSpPr>
          <p:cNvPr id="548" name="Google Shape;548;p62"/>
          <p:cNvSpPr txBox="1"/>
          <p:nvPr>
            <p:ph idx="1" type="body"/>
          </p:nvPr>
        </p:nvSpPr>
        <p:spPr>
          <a:xfrm>
            <a:off x="311700" y="1017725"/>
            <a:ext cx="6084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General:</a:t>
            </a:r>
            <a:endParaRPr b="1"/>
          </a:p>
          <a:p>
            <a:pPr indent="-317500" lvl="0" marL="457200" rtl="0" algn="l">
              <a:spcBef>
                <a:spcPts val="0"/>
              </a:spcBef>
              <a:spcAft>
                <a:spcPts val="0"/>
              </a:spcAft>
              <a:buSzPts val="1400"/>
              <a:buChar char="●"/>
            </a:pPr>
            <a:r>
              <a:rPr lang="en"/>
              <a:t>A-NZ Peppol All Stakeholders Working Group and Focus Groups</a:t>
            </a:r>
            <a:endParaRPr/>
          </a:p>
          <a:p>
            <a:pPr indent="0" lvl="0" marL="0" rtl="0" algn="l">
              <a:spcBef>
                <a:spcPts val="1200"/>
              </a:spcBef>
              <a:spcAft>
                <a:spcPts val="0"/>
              </a:spcAft>
              <a:buNone/>
            </a:pPr>
            <a:r>
              <a:rPr b="1" lang="en"/>
              <a:t>Sector Specific:</a:t>
            </a:r>
            <a:endParaRPr b="1"/>
          </a:p>
          <a:p>
            <a:pPr indent="-317500" lvl="0" marL="457200" rtl="0" algn="l">
              <a:spcBef>
                <a:spcPts val="0"/>
              </a:spcBef>
              <a:spcAft>
                <a:spcPts val="0"/>
              </a:spcAft>
              <a:buSzPts val="1400"/>
              <a:buChar char="●"/>
            </a:pPr>
            <a:r>
              <a:rPr lang="en"/>
              <a:t>Service Provider Forum</a:t>
            </a:r>
            <a:endParaRPr/>
          </a:p>
          <a:p>
            <a:pPr indent="-317500" lvl="0" marL="457200" rtl="0" algn="l">
              <a:spcBef>
                <a:spcPts val="0"/>
              </a:spcBef>
              <a:spcAft>
                <a:spcPts val="0"/>
              </a:spcAft>
              <a:buSzPts val="1400"/>
              <a:buChar char="●"/>
            </a:pPr>
            <a:r>
              <a:rPr lang="en"/>
              <a:t>DSPANZ A-NZ Service Provider Community Meeting</a:t>
            </a:r>
            <a:endParaRPr/>
          </a:p>
          <a:p>
            <a:pPr indent="-317500" lvl="0" marL="457200" rtl="0" algn="l">
              <a:spcBef>
                <a:spcPts val="0"/>
              </a:spcBef>
              <a:spcAft>
                <a:spcPts val="0"/>
              </a:spcAft>
              <a:buSzPts val="1400"/>
              <a:buChar char="●"/>
            </a:pPr>
            <a:r>
              <a:rPr lang="en"/>
              <a:t>Government</a:t>
            </a:r>
            <a:endParaRPr/>
          </a:p>
          <a:p>
            <a:pPr indent="-317500" lvl="0" marL="457200" rtl="0" algn="l">
              <a:spcBef>
                <a:spcPts val="0"/>
              </a:spcBef>
              <a:spcAft>
                <a:spcPts val="0"/>
              </a:spcAft>
              <a:buSzPts val="1400"/>
              <a:buChar char="●"/>
            </a:pPr>
            <a:r>
              <a:rPr lang="en"/>
              <a:t>Large business</a:t>
            </a:r>
            <a:endParaRPr/>
          </a:p>
        </p:txBody>
      </p:sp>
      <p:sp>
        <p:nvSpPr>
          <p:cNvPr id="549" name="Google Shape;549;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eInvoicing Members</a:t>
            </a:r>
            <a:endParaRPr b="1" sz="2020"/>
          </a:p>
        </p:txBody>
      </p:sp>
      <p:sp>
        <p:nvSpPr>
          <p:cNvPr id="555" name="Google Shape;555;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56" name="Google Shape;556;p63"/>
          <p:cNvPicPr preferRelativeResize="0"/>
          <p:nvPr/>
        </p:nvPicPr>
        <p:blipFill>
          <a:blip r:embed="rId3">
            <a:alphaModFix/>
          </a:blip>
          <a:stretch>
            <a:fillRect/>
          </a:stretch>
        </p:blipFill>
        <p:spPr>
          <a:xfrm>
            <a:off x="626461" y="923037"/>
            <a:ext cx="1783232" cy="789971"/>
          </a:xfrm>
          <a:prstGeom prst="rect">
            <a:avLst/>
          </a:prstGeom>
          <a:noFill/>
          <a:ln>
            <a:noFill/>
          </a:ln>
        </p:spPr>
      </p:pic>
      <p:pic>
        <p:nvPicPr>
          <p:cNvPr id="557" name="Google Shape;557;p63"/>
          <p:cNvPicPr preferRelativeResize="0"/>
          <p:nvPr/>
        </p:nvPicPr>
        <p:blipFill>
          <a:blip r:embed="rId4">
            <a:alphaModFix/>
          </a:blip>
          <a:stretch>
            <a:fillRect/>
          </a:stretch>
        </p:blipFill>
        <p:spPr>
          <a:xfrm>
            <a:off x="2840141" y="1086221"/>
            <a:ext cx="2323927" cy="716923"/>
          </a:xfrm>
          <a:prstGeom prst="rect">
            <a:avLst/>
          </a:prstGeom>
          <a:noFill/>
          <a:ln>
            <a:noFill/>
          </a:ln>
        </p:spPr>
      </p:pic>
      <p:pic>
        <p:nvPicPr>
          <p:cNvPr id="558" name="Google Shape;558;p63"/>
          <p:cNvPicPr preferRelativeResize="0"/>
          <p:nvPr/>
        </p:nvPicPr>
        <p:blipFill>
          <a:blip r:embed="rId5">
            <a:alphaModFix/>
          </a:blip>
          <a:stretch>
            <a:fillRect/>
          </a:stretch>
        </p:blipFill>
        <p:spPr>
          <a:xfrm>
            <a:off x="5385525" y="1881182"/>
            <a:ext cx="2925225" cy="716922"/>
          </a:xfrm>
          <a:prstGeom prst="rect">
            <a:avLst/>
          </a:prstGeom>
          <a:noFill/>
          <a:ln>
            <a:noFill/>
          </a:ln>
        </p:spPr>
      </p:pic>
      <p:pic>
        <p:nvPicPr>
          <p:cNvPr id="559" name="Google Shape;559;p63"/>
          <p:cNvPicPr preferRelativeResize="0"/>
          <p:nvPr/>
        </p:nvPicPr>
        <p:blipFill>
          <a:blip r:embed="rId6">
            <a:alphaModFix/>
          </a:blip>
          <a:stretch>
            <a:fillRect/>
          </a:stretch>
        </p:blipFill>
        <p:spPr>
          <a:xfrm>
            <a:off x="5916986" y="3610877"/>
            <a:ext cx="1985646" cy="1392900"/>
          </a:xfrm>
          <a:prstGeom prst="rect">
            <a:avLst/>
          </a:prstGeom>
          <a:noFill/>
          <a:ln>
            <a:noFill/>
          </a:ln>
        </p:spPr>
      </p:pic>
      <p:pic>
        <p:nvPicPr>
          <p:cNvPr id="560" name="Google Shape;560;p63"/>
          <p:cNvPicPr preferRelativeResize="0"/>
          <p:nvPr/>
        </p:nvPicPr>
        <p:blipFill>
          <a:blip r:embed="rId7">
            <a:alphaModFix/>
          </a:blip>
          <a:stretch>
            <a:fillRect/>
          </a:stretch>
        </p:blipFill>
        <p:spPr>
          <a:xfrm>
            <a:off x="5473507" y="1164247"/>
            <a:ext cx="2872619" cy="560885"/>
          </a:xfrm>
          <a:prstGeom prst="rect">
            <a:avLst/>
          </a:prstGeom>
          <a:noFill/>
          <a:ln>
            <a:noFill/>
          </a:ln>
        </p:spPr>
      </p:pic>
      <p:pic>
        <p:nvPicPr>
          <p:cNvPr id="561" name="Google Shape;561;p63"/>
          <p:cNvPicPr preferRelativeResize="0"/>
          <p:nvPr/>
        </p:nvPicPr>
        <p:blipFill>
          <a:blip r:embed="rId8">
            <a:alphaModFix/>
          </a:blip>
          <a:stretch>
            <a:fillRect/>
          </a:stretch>
        </p:blipFill>
        <p:spPr>
          <a:xfrm>
            <a:off x="5427963" y="2875615"/>
            <a:ext cx="2853859" cy="457748"/>
          </a:xfrm>
          <a:prstGeom prst="rect">
            <a:avLst/>
          </a:prstGeom>
          <a:noFill/>
          <a:ln>
            <a:noFill/>
          </a:ln>
        </p:spPr>
      </p:pic>
      <p:pic>
        <p:nvPicPr>
          <p:cNvPr id="562" name="Google Shape;562;p63"/>
          <p:cNvPicPr preferRelativeResize="0"/>
          <p:nvPr/>
        </p:nvPicPr>
        <p:blipFill>
          <a:blip r:embed="rId9">
            <a:alphaModFix/>
          </a:blip>
          <a:stretch>
            <a:fillRect/>
          </a:stretch>
        </p:blipFill>
        <p:spPr>
          <a:xfrm>
            <a:off x="364425" y="1770701"/>
            <a:ext cx="2151778" cy="1314436"/>
          </a:xfrm>
          <a:prstGeom prst="rect">
            <a:avLst/>
          </a:prstGeom>
          <a:noFill/>
          <a:ln>
            <a:noFill/>
          </a:ln>
        </p:spPr>
      </p:pic>
      <p:pic>
        <p:nvPicPr>
          <p:cNvPr id="563" name="Google Shape;563;p63"/>
          <p:cNvPicPr preferRelativeResize="0"/>
          <p:nvPr/>
        </p:nvPicPr>
        <p:blipFill>
          <a:blip r:embed="rId10">
            <a:alphaModFix/>
          </a:blip>
          <a:stretch>
            <a:fillRect/>
          </a:stretch>
        </p:blipFill>
        <p:spPr>
          <a:xfrm>
            <a:off x="3163508" y="2170729"/>
            <a:ext cx="1617170" cy="929564"/>
          </a:xfrm>
          <a:prstGeom prst="rect">
            <a:avLst/>
          </a:prstGeom>
          <a:noFill/>
          <a:ln>
            <a:noFill/>
          </a:ln>
        </p:spPr>
      </p:pic>
      <p:pic>
        <p:nvPicPr>
          <p:cNvPr id="564" name="Google Shape;564;p63"/>
          <p:cNvPicPr preferRelativeResize="0"/>
          <p:nvPr/>
        </p:nvPicPr>
        <p:blipFill>
          <a:blip r:embed="rId11">
            <a:alphaModFix/>
          </a:blip>
          <a:stretch>
            <a:fillRect/>
          </a:stretch>
        </p:blipFill>
        <p:spPr>
          <a:xfrm>
            <a:off x="537700" y="3136482"/>
            <a:ext cx="1783249" cy="941793"/>
          </a:xfrm>
          <a:prstGeom prst="rect">
            <a:avLst/>
          </a:prstGeom>
          <a:noFill/>
          <a:ln>
            <a:noFill/>
          </a:ln>
        </p:spPr>
      </p:pic>
      <p:pic>
        <p:nvPicPr>
          <p:cNvPr id="565" name="Google Shape;565;p63"/>
          <p:cNvPicPr preferRelativeResize="0"/>
          <p:nvPr/>
        </p:nvPicPr>
        <p:blipFill>
          <a:blip r:embed="rId12">
            <a:alphaModFix/>
          </a:blip>
          <a:stretch>
            <a:fillRect/>
          </a:stretch>
        </p:blipFill>
        <p:spPr>
          <a:xfrm>
            <a:off x="2793362" y="3378512"/>
            <a:ext cx="2318443" cy="457750"/>
          </a:xfrm>
          <a:prstGeom prst="rect">
            <a:avLst/>
          </a:prstGeom>
          <a:noFill/>
          <a:ln>
            <a:noFill/>
          </a:ln>
        </p:spPr>
      </p:pic>
      <p:pic>
        <p:nvPicPr>
          <p:cNvPr id="566" name="Google Shape;566;p63"/>
          <p:cNvPicPr preferRelativeResize="0"/>
          <p:nvPr/>
        </p:nvPicPr>
        <p:blipFill>
          <a:blip r:embed="rId13">
            <a:alphaModFix/>
          </a:blip>
          <a:stretch>
            <a:fillRect/>
          </a:stretch>
        </p:blipFill>
        <p:spPr>
          <a:xfrm>
            <a:off x="2837638" y="4114446"/>
            <a:ext cx="2268902" cy="6669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39"/>
        </a:solidFill>
      </p:bgPr>
    </p:bg>
    <p:spTree>
      <p:nvGrpSpPr>
        <p:cNvPr id="570" name="Shape 570"/>
        <p:cNvGrpSpPr/>
        <p:nvPr/>
      </p:nvGrpSpPr>
      <p:grpSpPr>
        <a:xfrm>
          <a:off x="0" y="0"/>
          <a:ext cx="0" cy="0"/>
          <a:chOff x="0" y="0"/>
          <a:chExt cx="0" cy="0"/>
        </a:xfrm>
      </p:grpSpPr>
      <p:sp>
        <p:nvSpPr>
          <p:cNvPr id="571" name="Google Shape;571;p64"/>
          <p:cNvSpPr txBox="1"/>
          <p:nvPr>
            <p:ph type="title"/>
          </p:nvPr>
        </p:nvSpPr>
        <p:spPr>
          <a:xfrm>
            <a:off x="311700" y="2150850"/>
            <a:ext cx="48054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rgbClr val="FFFFFF"/>
                </a:solidFill>
              </a:rPr>
              <a:t>Questions?</a:t>
            </a:r>
            <a:endParaRPr>
              <a:solidFill>
                <a:srgbClr val="FFFFFF"/>
              </a:solidFill>
            </a:endParaRPr>
          </a:p>
        </p:txBody>
      </p:sp>
      <p:sp>
        <p:nvSpPr>
          <p:cNvPr id="572" name="Google Shape;572;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39"/>
        </a:solidFill>
      </p:bgPr>
    </p:bg>
    <p:spTree>
      <p:nvGrpSpPr>
        <p:cNvPr id="576" name="Shape 576"/>
        <p:cNvGrpSpPr/>
        <p:nvPr/>
      </p:nvGrpSpPr>
      <p:grpSpPr>
        <a:xfrm>
          <a:off x="0" y="0"/>
          <a:ext cx="0" cy="0"/>
          <a:chOff x="0" y="0"/>
          <a:chExt cx="0" cy="0"/>
        </a:xfrm>
      </p:grpSpPr>
      <p:sp>
        <p:nvSpPr>
          <p:cNvPr id="577" name="Google Shape;577;p65"/>
          <p:cNvSpPr txBox="1"/>
          <p:nvPr>
            <p:ph type="title"/>
          </p:nvPr>
        </p:nvSpPr>
        <p:spPr>
          <a:xfrm>
            <a:off x="339925" y="1078900"/>
            <a:ext cx="48054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rgbClr val="FFFFFF"/>
                </a:solidFill>
              </a:rPr>
              <a:t>Thank You for Joining Us!</a:t>
            </a:r>
            <a:endParaRPr>
              <a:solidFill>
                <a:srgbClr val="FFFFFF"/>
              </a:solidFill>
            </a:endParaRPr>
          </a:p>
        </p:txBody>
      </p:sp>
      <p:sp>
        <p:nvSpPr>
          <p:cNvPr id="578" name="Google Shape;578;p65"/>
          <p:cNvSpPr txBox="1"/>
          <p:nvPr>
            <p:ph idx="4294967295" type="body"/>
          </p:nvPr>
        </p:nvSpPr>
        <p:spPr>
          <a:xfrm>
            <a:off x="339925" y="1769975"/>
            <a:ext cx="4559100" cy="128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This session has been recorded and will be made available alongside the slide on the webinar event page. </a:t>
            </a:r>
            <a:endParaRPr>
              <a:solidFill>
                <a:schemeClr val="lt1"/>
              </a:solidFill>
            </a:endParaRPr>
          </a:p>
          <a:p>
            <a:pPr indent="0" lvl="0" marL="0" rtl="0" algn="l">
              <a:spcBef>
                <a:spcPts val="1200"/>
              </a:spcBef>
              <a:spcAft>
                <a:spcPts val="1200"/>
              </a:spcAft>
              <a:buNone/>
            </a:pPr>
            <a:r>
              <a:rPr lang="en">
                <a:solidFill>
                  <a:schemeClr val="lt1"/>
                </a:solidFill>
              </a:rPr>
              <a:t>For more information:</a:t>
            </a:r>
            <a:endParaRPr>
              <a:solidFill>
                <a:schemeClr val="lt1"/>
              </a:solidFill>
            </a:endParaRPr>
          </a:p>
        </p:txBody>
      </p:sp>
      <p:sp>
        <p:nvSpPr>
          <p:cNvPr id="579" name="Google Shape;579;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80" name="Google Shape;580;p65"/>
          <p:cNvPicPr preferRelativeResize="0"/>
          <p:nvPr/>
        </p:nvPicPr>
        <p:blipFill rotWithShape="1">
          <a:blip r:embed="rId3">
            <a:alphaModFix/>
          </a:blip>
          <a:srcRect b="0" l="0" r="0" t="0"/>
          <a:stretch/>
        </p:blipFill>
        <p:spPr>
          <a:xfrm>
            <a:off x="446500" y="3078500"/>
            <a:ext cx="353125" cy="353125"/>
          </a:xfrm>
          <a:prstGeom prst="rect">
            <a:avLst/>
          </a:prstGeom>
          <a:noFill/>
          <a:ln>
            <a:noFill/>
          </a:ln>
        </p:spPr>
      </p:pic>
      <p:pic>
        <p:nvPicPr>
          <p:cNvPr id="581" name="Google Shape;581;p65"/>
          <p:cNvPicPr preferRelativeResize="0"/>
          <p:nvPr/>
        </p:nvPicPr>
        <p:blipFill rotWithShape="1">
          <a:blip r:embed="rId4">
            <a:alphaModFix/>
          </a:blip>
          <a:srcRect b="0" l="0" r="0" t="0"/>
          <a:stretch/>
        </p:blipFill>
        <p:spPr>
          <a:xfrm>
            <a:off x="426265" y="3529475"/>
            <a:ext cx="393601" cy="393601"/>
          </a:xfrm>
          <a:prstGeom prst="rect">
            <a:avLst/>
          </a:prstGeom>
          <a:noFill/>
          <a:ln>
            <a:noFill/>
          </a:ln>
        </p:spPr>
      </p:pic>
      <p:sp>
        <p:nvSpPr>
          <p:cNvPr id="582" name="Google Shape;582;p65"/>
          <p:cNvSpPr txBox="1"/>
          <p:nvPr>
            <p:ph idx="4294967295" type="body"/>
          </p:nvPr>
        </p:nvSpPr>
        <p:spPr>
          <a:xfrm>
            <a:off x="819875" y="3058263"/>
            <a:ext cx="1760100" cy="393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b="1" lang="en" u="sng">
                <a:solidFill>
                  <a:srgbClr val="FFFFFF"/>
                </a:solidFill>
                <a:hlinkClick r:id="rId5">
                  <a:extLst>
                    <a:ext uri="{A12FA001-AC4F-418D-AE19-62706E023703}">
                      <ahyp:hlinkClr val="tx"/>
                    </a:ext>
                  </a:extLst>
                </a:hlinkClick>
              </a:rPr>
              <a:t>hello@dspanz.org</a:t>
            </a:r>
            <a:r>
              <a:rPr b="1" lang="en">
                <a:solidFill>
                  <a:srgbClr val="FFFFFF"/>
                </a:solidFill>
              </a:rPr>
              <a:t> </a:t>
            </a:r>
            <a:endParaRPr b="1">
              <a:solidFill>
                <a:srgbClr val="FFFFFF"/>
              </a:solidFill>
            </a:endParaRPr>
          </a:p>
        </p:txBody>
      </p:sp>
      <p:sp>
        <p:nvSpPr>
          <p:cNvPr id="583" name="Google Shape;583;p65"/>
          <p:cNvSpPr txBox="1"/>
          <p:nvPr>
            <p:ph idx="4294967295" type="body"/>
          </p:nvPr>
        </p:nvSpPr>
        <p:spPr>
          <a:xfrm>
            <a:off x="819875" y="3529363"/>
            <a:ext cx="17601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b="1" lang="en" u="sng">
                <a:solidFill>
                  <a:srgbClr val="FFFFFF"/>
                </a:solidFill>
                <a:hlinkClick r:id="rId6">
                  <a:extLst>
                    <a:ext uri="{A12FA001-AC4F-418D-AE19-62706E023703}">
                      <ahyp:hlinkClr val="tx"/>
                    </a:ext>
                  </a:extLst>
                </a:hlinkClick>
              </a:rPr>
              <a:t>www.dspanz.org</a:t>
            </a:r>
            <a:r>
              <a:rPr b="1" lang="en">
                <a:solidFill>
                  <a:srgbClr val="FFFFFF"/>
                </a:solidFill>
              </a:rPr>
              <a:t> </a:t>
            </a:r>
            <a:endParaRPr b="1">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Webinar Agenda</a:t>
            </a:r>
            <a:endParaRPr b="1" sz="2020"/>
          </a:p>
        </p:txBody>
      </p:sp>
      <p:sp>
        <p:nvSpPr>
          <p:cNvPr id="304" name="Google Shape;304;p43"/>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151539"/>
              </a:buClr>
              <a:buSzPts val="1400"/>
              <a:buAutoNum type="arabicPeriod"/>
            </a:pPr>
            <a:r>
              <a:rPr lang="en"/>
              <a:t>Introductions</a:t>
            </a:r>
            <a:endParaRPr/>
          </a:p>
          <a:p>
            <a:pPr indent="-317500" lvl="0" marL="457200" rtl="0" algn="l">
              <a:spcBef>
                <a:spcPts val="0"/>
              </a:spcBef>
              <a:spcAft>
                <a:spcPts val="0"/>
              </a:spcAft>
              <a:buSzPts val="1400"/>
              <a:buAutoNum type="arabicPeriod"/>
            </a:pPr>
            <a:r>
              <a:rPr lang="en"/>
              <a:t>Brief history of Peppol</a:t>
            </a:r>
            <a:endParaRPr/>
          </a:p>
          <a:p>
            <a:pPr indent="-317500" lvl="0" marL="457200" rtl="0" algn="l">
              <a:spcBef>
                <a:spcPts val="0"/>
              </a:spcBef>
              <a:spcAft>
                <a:spcPts val="0"/>
              </a:spcAft>
              <a:buSzPts val="1400"/>
              <a:buAutoNum type="arabicPeriod"/>
            </a:pPr>
            <a:r>
              <a:rPr lang="en"/>
              <a:t>Peppol basics</a:t>
            </a:r>
            <a:endParaRPr/>
          </a:p>
          <a:p>
            <a:pPr indent="-317500" lvl="0" marL="457200" rtl="0" algn="l">
              <a:spcBef>
                <a:spcPts val="0"/>
              </a:spcBef>
              <a:spcAft>
                <a:spcPts val="0"/>
              </a:spcAft>
              <a:buSzPts val="1400"/>
              <a:buAutoNum type="arabicPeriod"/>
            </a:pPr>
            <a:r>
              <a:rPr lang="en"/>
              <a:t>What’s happening across the world</a:t>
            </a:r>
            <a:endParaRPr/>
          </a:p>
          <a:p>
            <a:pPr indent="-317500" lvl="0" marL="457200" rtl="0" algn="l">
              <a:spcBef>
                <a:spcPts val="0"/>
              </a:spcBef>
              <a:spcAft>
                <a:spcPts val="0"/>
              </a:spcAft>
              <a:buSzPts val="1400"/>
              <a:buAutoNum type="arabicPeriod"/>
            </a:pPr>
            <a:r>
              <a:rPr lang="en"/>
              <a:t>How you can get involved in Australia and New Zealand</a:t>
            </a:r>
            <a:endParaRPr/>
          </a:p>
        </p:txBody>
      </p:sp>
      <p:sp>
        <p:nvSpPr>
          <p:cNvPr id="305" name="Google Shape;305;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4"/>
          <p:cNvSpPr txBox="1"/>
          <p:nvPr>
            <p:ph type="title"/>
          </p:nvPr>
        </p:nvSpPr>
        <p:spPr>
          <a:xfrm>
            <a:off x="311700" y="2150850"/>
            <a:ext cx="48054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SzPts val="990"/>
              <a:buNone/>
            </a:pPr>
            <a:r>
              <a:rPr lang="en" sz="2020"/>
              <a:t>Introductions</a:t>
            </a:r>
            <a:endParaRPr b="1" sz="2020"/>
          </a:p>
        </p:txBody>
      </p:sp>
      <p:sp>
        <p:nvSpPr>
          <p:cNvPr id="311" name="Google Shape;311;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eInvoicing Members</a:t>
            </a:r>
            <a:endParaRPr b="1" sz="2020"/>
          </a:p>
        </p:txBody>
      </p:sp>
      <p:sp>
        <p:nvSpPr>
          <p:cNvPr id="317" name="Google Shape;317;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8" name="Google Shape;318;p45"/>
          <p:cNvPicPr preferRelativeResize="0"/>
          <p:nvPr/>
        </p:nvPicPr>
        <p:blipFill>
          <a:blip r:embed="rId3">
            <a:alphaModFix/>
          </a:blip>
          <a:stretch>
            <a:fillRect/>
          </a:stretch>
        </p:blipFill>
        <p:spPr>
          <a:xfrm>
            <a:off x="626461" y="923037"/>
            <a:ext cx="1783232" cy="789971"/>
          </a:xfrm>
          <a:prstGeom prst="rect">
            <a:avLst/>
          </a:prstGeom>
          <a:noFill/>
          <a:ln>
            <a:noFill/>
          </a:ln>
        </p:spPr>
      </p:pic>
      <p:pic>
        <p:nvPicPr>
          <p:cNvPr id="319" name="Google Shape;319;p45"/>
          <p:cNvPicPr preferRelativeResize="0"/>
          <p:nvPr/>
        </p:nvPicPr>
        <p:blipFill>
          <a:blip r:embed="rId4">
            <a:alphaModFix/>
          </a:blip>
          <a:stretch>
            <a:fillRect/>
          </a:stretch>
        </p:blipFill>
        <p:spPr>
          <a:xfrm>
            <a:off x="2840141" y="1086221"/>
            <a:ext cx="2323927" cy="716923"/>
          </a:xfrm>
          <a:prstGeom prst="rect">
            <a:avLst/>
          </a:prstGeom>
          <a:noFill/>
          <a:ln>
            <a:noFill/>
          </a:ln>
        </p:spPr>
      </p:pic>
      <p:pic>
        <p:nvPicPr>
          <p:cNvPr id="320" name="Google Shape;320;p45"/>
          <p:cNvPicPr preferRelativeResize="0"/>
          <p:nvPr/>
        </p:nvPicPr>
        <p:blipFill>
          <a:blip r:embed="rId5">
            <a:alphaModFix/>
          </a:blip>
          <a:stretch>
            <a:fillRect/>
          </a:stretch>
        </p:blipFill>
        <p:spPr>
          <a:xfrm>
            <a:off x="5385525" y="1881182"/>
            <a:ext cx="2925225" cy="716922"/>
          </a:xfrm>
          <a:prstGeom prst="rect">
            <a:avLst/>
          </a:prstGeom>
          <a:noFill/>
          <a:ln>
            <a:noFill/>
          </a:ln>
        </p:spPr>
      </p:pic>
      <p:pic>
        <p:nvPicPr>
          <p:cNvPr id="321" name="Google Shape;321;p45"/>
          <p:cNvPicPr preferRelativeResize="0"/>
          <p:nvPr/>
        </p:nvPicPr>
        <p:blipFill>
          <a:blip r:embed="rId6">
            <a:alphaModFix/>
          </a:blip>
          <a:stretch>
            <a:fillRect/>
          </a:stretch>
        </p:blipFill>
        <p:spPr>
          <a:xfrm>
            <a:off x="5916986" y="3610877"/>
            <a:ext cx="1985646" cy="1392900"/>
          </a:xfrm>
          <a:prstGeom prst="rect">
            <a:avLst/>
          </a:prstGeom>
          <a:noFill/>
          <a:ln>
            <a:noFill/>
          </a:ln>
        </p:spPr>
      </p:pic>
      <p:pic>
        <p:nvPicPr>
          <p:cNvPr id="322" name="Google Shape;322;p45"/>
          <p:cNvPicPr preferRelativeResize="0"/>
          <p:nvPr/>
        </p:nvPicPr>
        <p:blipFill>
          <a:blip r:embed="rId7">
            <a:alphaModFix/>
          </a:blip>
          <a:stretch>
            <a:fillRect/>
          </a:stretch>
        </p:blipFill>
        <p:spPr>
          <a:xfrm>
            <a:off x="5473507" y="1164247"/>
            <a:ext cx="2872619" cy="560885"/>
          </a:xfrm>
          <a:prstGeom prst="rect">
            <a:avLst/>
          </a:prstGeom>
          <a:noFill/>
          <a:ln>
            <a:noFill/>
          </a:ln>
        </p:spPr>
      </p:pic>
      <p:pic>
        <p:nvPicPr>
          <p:cNvPr id="323" name="Google Shape;323;p45"/>
          <p:cNvPicPr preferRelativeResize="0"/>
          <p:nvPr/>
        </p:nvPicPr>
        <p:blipFill>
          <a:blip r:embed="rId8">
            <a:alphaModFix/>
          </a:blip>
          <a:stretch>
            <a:fillRect/>
          </a:stretch>
        </p:blipFill>
        <p:spPr>
          <a:xfrm>
            <a:off x="5427963" y="2875615"/>
            <a:ext cx="2853859" cy="457748"/>
          </a:xfrm>
          <a:prstGeom prst="rect">
            <a:avLst/>
          </a:prstGeom>
          <a:noFill/>
          <a:ln>
            <a:noFill/>
          </a:ln>
        </p:spPr>
      </p:pic>
      <p:pic>
        <p:nvPicPr>
          <p:cNvPr id="324" name="Google Shape;324;p45"/>
          <p:cNvPicPr preferRelativeResize="0"/>
          <p:nvPr/>
        </p:nvPicPr>
        <p:blipFill>
          <a:blip r:embed="rId9">
            <a:alphaModFix/>
          </a:blip>
          <a:stretch>
            <a:fillRect/>
          </a:stretch>
        </p:blipFill>
        <p:spPr>
          <a:xfrm>
            <a:off x="364425" y="1770701"/>
            <a:ext cx="2151778" cy="1314436"/>
          </a:xfrm>
          <a:prstGeom prst="rect">
            <a:avLst/>
          </a:prstGeom>
          <a:noFill/>
          <a:ln>
            <a:noFill/>
          </a:ln>
        </p:spPr>
      </p:pic>
      <p:pic>
        <p:nvPicPr>
          <p:cNvPr id="325" name="Google Shape;325;p45"/>
          <p:cNvPicPr preferRelativeResize="0"/>
          <p:nvPr/>
        </p:nvPicPr>
        <p:blipFill>
          <a:blip r:embed="rId10">
            <a:alphaModFix/>
          </a:blip>
          <a:stretch>
            <a:fillRect/>
          </a:stretch>
        </p:blipFill>
        <p:spPr>
          <a:xfrm>
            <a:off x="3163508" y="2170729"/>
            <a:ext cx="1617170" cy="929564"/>
          </a:xfrm>
          <a:prstGeom prst="rect">
            <a:avLst/>
          </a:prstGeom>
          <a:noFill/>
          <a:ln>
            <a:noFill/>
          </a:ln>
        </p:spPr>
      </p:pic>
      <p:pic>
        <p:nvPicPr>
          <p:cNvPr id="326" name="Google Shape;326;p45"/>
          <p:cNvPicPr preferRelativeResize="0"/>
          <p:nvPr/>
        </p:nvPicPr>
        <p:blipFill>
          <a:blip r:embed="rId11">
            <a:alphaModFix/>
          </a:blip>
          <a:stretch>
            <a:fillRect/>
          </a:stretch>
        </p:blipFill>
        <p:spPr>
          <a:xfrm>
            <a:off x="537700" y="3136482"/>
            <a:ext cx="1783249" cy="941793"/>
          </a:xfrm>
          <a:prstGeom prst="rect">
            <a:avLst/>
          </a:prstGeom>
          <a:noFill/>
          <a:ln>
            <a:noFill/>
          </a:ln>
        </p:spPr>
      </p:pic>
      <p:pic>
        <p:nvPicPr>
          <p:cNvPr id="327" name="Google Shape;327;p45"/>
          <p:cNvPicPr preferRelativeResize="0"/>
          <p:nvPr/>
        </p:nvPicPr>
        <p:blipFill>
          <a:blip r:embed="rId12">
            <a:alphaModFix/>
          </a:blip>
          <a:stretch>
            <a:fillRect/>
          </a:stretch>
        </p:blipFill>
        <p:spPr>
          <a:xfrm>
            <a:off x="2793362" y="3378512"/>
            <a:ext cx="2318443" cy="457750"/>
          </a:xfrm>
          <a:prstGeom prst="rect">
            <a:avLst/>
          </a:prstGeom>
          <a:noFill/>
          <a:ln>
            <a:noFill/>
          </a:ln>
        </p:spPr>
      </p:pic>
      <p:pic>
        <p:nvPicPr>
          <p:cNvPr id="328" name="Google Shape;328;p45"/>
          <p:cNvPicPr preferRelativeResize="0"/>
          <p:nvPr/>
        </p:nvPicPr>
        <p:blipFill>
          <a:blip r:embed="rId13">
            <a:alphaModFix/>
          </a:blip>
          <a:stretch>
            <a:fillRect/>
          </a:stretch>
        </p:blipFill>
        <p:spPr>
          <a:xfrm>
            <a:off x="2837638" y="4114446"/>
            <a:ext cx="2268902" cy="6669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History of Peppol</a:t>
            </a:r>
            <a:endParaRPr b="1" sz="2020"/>
          </a:p>
        </p:txBody>
      </p:sp>
      <p:sp>
        <p:nvSpPr>
          <p:cNvPr id="334" name="Google Shape;334;p46"/>
          <p:cNvSpPr txBox="1"/>
          <p:nvPr>
            <p:ph idx="1" type="body"/>
          </p:nvPr>
        </p:nvSpPr>
        <p:spPr>
          <a:xfrm>
            <a:off x="311700" y="1017725"/>
            <a:ext cx="5430600" cy="34164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a:t>Peppol began in 2008 as a large-scale pilot financed by the European Commission and Consortium members.</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In 2012, the Peppol project was finalised, and its services and responsibilities were taken over by OpenPeppol, a non-profit international association established under Belgian law.</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solidFill>
                  <a:schemeClr val="dk2"/>
                </a:solidFill>
              </a:rPr>
              <a:t>OpenPeppol is responsible for the development and maintenance of the Peppol specifications, building blocks and its services and implementation</a:t>
            </a:r>
            <a:endParaRPr/>
          </a:p>
        </p:txBody>
      </p:sp>
      <p:sp>
        <p:nvSpPr>
          <p:cNvPr id="335" name="Google Shape;335;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What is Peppol - from OpenPeppol</a:t>
            </a:r>
            <a:endParaRPr b="1" sz="2020"/>
          </a:p>
        </p:txBody>
      </p:sp>
      <p:sp>
        <p:nvSpPr>
          <p:cNvPr id="341" name="Google Shape;34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descr="PEPPOL is a set of artifacts and specifications enabling cross-border eProcurement. The use of PEPPOL is governed by a multi-lateral agreement structure which is owned and maintained by OpenPEPPOL.&#10;&#10;PEPPOL is not an e-Procurement platform but instead provides a set of technical specifications that can be implemented in existing eProcurement solutions and eBusiness exchange services to make them interoperable between disparate systems across Europe.&#10;&#10;PEPPOL enables trading partners to exchange standards-based electronic documents over the PEPPOL network (based on a 4-corner model). These documents include e-Orders, e-Advance Shipping Notes, eInvoices, eCatalogues, Message Level Responses, etc.&#10;&#10;PEPPOL Access Points connect users to the PEPPOL network and exchange electronic documents based on the PEPPOL specifications. Buyers and suppliers are free to choose their preferred single Access Point provider to connect to all PEPPOL participants already on the network. (‘Connect once, connect to all’)." id="342" name="Google Shape;342;p47" title="What is PEPPOL">
            <a:hlinkClick r:id="rId3"/>
          </p:cNvPr>
          <p:cNvPicPr preferRelativeResize="0"/>
          <p:nvPr/>
        </p:nvPicPr>
        <p:blipFill>
          <a:blip r:embed="rId4">
            <a:alphaModFix/>
          </a:blip>
          <a:stretch>
            <a:fillRect/>
          </a:stretch>
        </p:blipFill>
        <p:spPr>
          <a:xfrm>
            <a:off x="2286000" y="1017725"/>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cxnSp>
        <p:nvCxnSpPr>
          <p:cNvPr id="347" name="Google Shape;347;p48"/>
          <p:cNvCxnSpPr/>
          <p:nvPr/>
        </p:nvCxnSpPr>
        <p:spPr>
          <a:xfrm>
            <a:off x="3902950" y="4180050"/>
            <a:ext cx="2632800" cy="0"/>
          </a:xfrm>
          <a:prstGeom prst="straightConnector1">
            <a:avLst/>
          </a:prstGeom>
          <a:noFill/>
          <a:ln cap="flat" cmpd="sng" w="9525">
            <a:solidFill>
              <a:schemeClr val="dk2"/>
            </a:solidFill>
            <a:prstDash val="solid"/>
            <a:round/>
            <a:headEnd len="med" w="med" type="none"/>
            <a:tailEnd len="med" w="med" type="none"/>
          </a:ln>
        </p:spPr>
      </p:cxnSp>
      <p:cxnSp>
        <p:nvCxnSpPr>
          <p:cNvPr id="348" name="Google Shape;348;p48"/>
          <p:cNvCxnSpPr/>
          <p:nvPr/>
        </p:nvCxnSpPr>
        <p:spPr>
          <a:xfrm>
            <a:off x="3902975" y="3603325"/>
            <a:ext cx="2632800" cy="0"/>
          </a:xfrm>
          <a:prstGeom prst="straightConnector1">
            <a:avLst/>
          </a:prstGeom>
          <a:noFill/>
          <a:ln cap="flat" cmpd="sng" w="9525">
            <a:solidFill>
              <a:schemeClr val="dk2"/>
            </a:solidFill>
            <a:prstDash val="solid"/>
            <a:round/>
            <a:headEnd len="med" w="med" type="none"/>
            <a:tailEnd len="med" w="med" type="none"/>
          </a:ln>
        </p:spPr>
      </p:cxnSp>
      <p:cxnSp>
        <p:nvCxnSpPr>
          <p:cNvPr id="349" name="Google Shape;349;p48"/>
          <p:cNvCxnSpPr/>
          <p:nvPr/>
        </p:nvCxnSpPr>
        <p:spPr>
          <a:xfrm>
            <a:off x="4029150" y="3027800"/>
            <a:ext cx="2632800" cy="0"/>
          </a:xfrm>
          <a:prstGeom prst="straightConnector1">
            <a:avLst/>
          </a:prstGeom>
          <a:noFill/>
          <a:ln cap="flat" cmpd="sng" w="9525">
            <a:solidFill>
              <a:schemeClr val="dk2"/>
            </a:solidFill>
            <a:prstDash val="solid"/>
            <a:round/>
            <a:headEnd len="med" w="med" type="none"/>
            <a:tailEnd len="med" w="med" type="none"/>
          </a:ln>
        </p:spPr>
      </p:cxnSp>
      <p:cxnSp>
        <p:nvCxnSpPr>
          <p:cNvPr id="350" name="Google Shape;350;p48"/>
          <p:cNvCxnSpPr/>
          <p:nvPr/>
        </p:nvCxnSpPr>
        <p:spPr>
          <a:xfrm>
            <a:off x="7204500" y="623225"/>
            <a:ext cx="0" cy="216300"/>
          </a:xfrm>
          <a:prstGeom prst="straightConnector1">
            <a:avLst/>
          </a:prstGeom>
          <a:noFill/>
          <a:ln cap="flat" cmpd="sng" w="9525">
            <a:solidFill>
              <a:schemeClr val="dk2"/>
            </a:solidFill>
            <a:prstDash val="solid"/>
            <a:round/>
            <a:headEnd len="med" w="med" type="none"/>
            <a:tailEnd len="med" w="med" type="none"/>
          </a:ln>
        </p:spPr>
      </p:cxnSp>
      <p:sp>
        <p:nvSpPr>
          <p:cNvPr id="351" name="Google Shape;351;p48"/>
          <p:cNvSpPr txBox="1"/>
          <p:nvPr>
            <p:ph type="title"/>
          </p:nvPr>
        </p:nvSpPr>
        <p:spPr>
          <a:xfrm>
            <a:off x="311700" y="445025"/>
            <a:ext cx="1700700" cy="734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rPr lang="en" sz="2020"/>
              <a:t>OpenPeppol on a Page</a:t>
            </a:r>
            <a:endParaRPr b="1" sz="2020"/>
          </a:p>
        </p:txBody>
      </p:sp>
      <p:sp>
        <p:nvSpPr>
          <p:cNvPr id="352" name="Google Shape;352;p48"/>
          <p:cNvSpPr txBox="1"/>
          <p:nvPr>
            <p:ph idx="12" type="sldNum"/>
          </p:nvPr>
        </p:nvSpPr>
        <p:spPr>
          <a:xfrm>
            <a:off x="8519483" y="56787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3" name="Google Shape;353;p48"/>
          <p:cNvSpPr/>
          <p:nvPr/>
        </p:nvSpPr>
        <p:spPr>
          <a:xfrm>
            <a:off x="2990700" y="126975"/>
            <a:ext cx="4734900" cy="2589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Inter"/>
                <a:ea typeface="Inter"/>
                <a:cs typeface="Inter"/>
                <a:sym typeface="Inter"/>
              </a:rPr>
              <a:t>OpenPeppol Members</a:t>
            </a:r>
            <a:endParaRPr b="1" sz="1100">
              <a:solidFill>
                <a:srgbClr val="FFFFFF"/>
              </a:solidFill>
              <a:latin typeface="Inter"/>
              <a:ea typeface="Inter"/>
              <a:cs typeface="Inter"/>
              <a:sym typeface="Inter"/>
            </a:endParaRPr>
          </a:p>
        </p:txBody>
      </p:sp>
      <p:sp>
        <p:nvSpPr>
          <p:cNvPr id="354" name="Google Shape;354;p48"/>
          <p:cNvSpPr/>
          <p:nvPr/>
        </p:nvSpPr>
        <p:spPr>
          <a:xfrm>
            <a:off x="2990700" y="462825"/>
            <a:ext cx="4734900" cy="2589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Inter"/>
                <a:ea typeface="Inter"/>
                <a:cs typeface="Inter"/>
                <a:sym typeface="Inter"/>
              </a:rPr>
              <a:t>General Assembly</a:t>
            </a:r>
            <a:endParaRPr b="1" sz="1100">
              <a:solidFill>
                <a:srgbClr val="FFFFFF"/>
              </a:solidFill>
              <a:latin typeface="Inter"/>
              <a:ea typeface="Inter"/>
              <a:cs typeface="Inter"/>
              <a:sym typeface="Inter"/>
            </a:endParaRPr>
          </a:p>
        </p:txBody>
      </p:sp>
      <p:sp>
        <p:nvSpPr>
          <p:cNvPr id="355" name="Google Shape;355;p48"/>
          <p:cNvSpPr/>
          <p:nvPr/>
        </p:nvSpPr>
        <p:spPr>
          <a:xfrm>
            <a:off x="4084085" y="798655"/>
            <a:ext cx="1106400" cy="578400"/>
          </a:xfrm>
          <a:prstGeom prst="roundRect">
            <a:avLst>
              <a:gd fmla="val 16667" name="adj"/>
            </a:avLst>
          </a:prstGeom>
          <a:solidFill>
            <a:srgbClr val="FFFFFF">
              <a:alpha val="8045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Operating Office</a:t>
            </a:r>
            <a:endParaRPr sz="1100">
              <a:latin typeface="Inter"/>
              <a:ea typeface="Inter"/>
              <a:cs typeface="Inter"/>
              <a:sym typeface="Inter"/>
            </a:endParaRPr>
          </a:p>
        </p:txBody>
      </p:sp>
      <p:sp>
        <p:nvSpPr>
          <p:cNvPr id="356" name="Google Shape;356;p48"/>
          <p:cNvSpPr/>
          <p:nvPr/>
        </p:nvSpPr>
        <p:spPr>
          <a:xfrm>
            <a:off x="5400741" y="798655"/>
            <a:ext cx="1106400" cy="578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Secretary General</a:t>
            </a:r>
            <a:endParaRPr sz="1000">
              <a:latin typeface="Inter"/>
              <a:ea typeface="Inter"/>
              <a:cs typeface="Inter"/>
              <a:sym typeface="Inter"/>
            </a:endParaRPr>
          </a:p>
        </p:txBody>
      </p:sp>
      <p:sp>
        <p:nvSpPr>
          <p:cNvPr id="357" name="Google Shape;357;p48"/>
          <p:cNvSpPr/>
          <p:nvPr/>
        </p:nvSpPr>
        <p:spPr>
          <a:xfrm>
            <a:off x="6651299" y="798680"/>
            <a:ext cx="1106400" cy="5784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Election Committee</a:t>
            </a:r>
            <a:endParaRPr sz="1000">
              <a:latin typeface="Inter"/>
              <a:ea typeface="Inter"/>
              <a:cs typeface="Inter"/>
              <a:sym typeface="Inter"/>
            </a:endParaRPr>
          </a:p>
        </p:txBody>
      </p:sp>
      <p:sp>
        <p:nvSpPr>
          <p:cNvPr id="358" name="Google Shape;358;p48"/>
          <p:cNvSpPr/>
          <p:nvPr/>
        </p:nvSpPr>
        <p:spPr>
          <a:xfrm>
            <a:off x="5400741" y="1454114"/>
            <a:ext cx="1106400" cy="578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Managing Committee</a:t>
            </a:r>
            <a:endParaRPr sz="1000">
              <a:latin typeface="Inter"/>
              <a:ea typeface="Inter"/>
              <a:cs typeface="Inter"/>
              <a:sym typeface="Inter"/>
            </a:endParaRPr>
          </a:p>
        </p:txBody>
      </p:sp>
      <p:sp>
        <p:nvSpPr>
          <p:cNvPr id="359" name="Google Shape;359;p48"/>
          <p:cNvSpPr/>
          <p:nvPr/>
        </p:nvSpPr>
        <p:spPr>
          <a:xfrm>
            <a:off x="5400746" y="2107514"/>
            <a:ext cx="1106400" cy="5784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Coordinating Committee</a:t>
            </a:r>
            <a:endParaRPr sz="1000">
              <a:latin typeface="Inter"/>
              <a:ea typeface="Inter"/>
              <a:cs typeface="Inter"/>
              <a:sym typeface="Inter"/>
            </a:endParaRPr>
          </a:p>
        </p:txBody>
      </p:sp>
      <p:sp>
        <p:nvSpPr>
          <p:cNvPr id="360" name="Google Shape;360;p48"/>
          <p:cNvSpPr/>
          <p:nvPr/>
        </p:nvSpPr>
        <p:spPr>
          <a:xfrm>
            <a:off x="3326108" y="1452139"/>
            <a:ext cx="1406100" cy="5784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Agreements, Policies and Procedures CMB</a:t>
            </a:r>
            <a:endParaRPr sz="1000">
              <a:latin typeface="Inter"/>
              <a:ea typeface="Inter"/>
              <a:cs typeface="Inter"/>
              <a:sym typeface="Inter"/>
            </a:endParaRPr>
          </a:p>
        </p:txBody>
      </p:sp>
      <p:sp>
        <p:nvSpPr>
          <p:cNvPr id="361" name="Google Shape;361;p48"/>
          <p:cNvSpPr/>
          <p:nvPr/>
        </p:nvSpPr>
        <p:spPr>
          <a:xfrm>
            <a:off x="6161166" y="2760962"/>
            <a:ext cx="1106400" cy="5076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End Users</a:t>
            </a:r>
            <a:endParaRPr sz="1000">
              <a:latin typeface="Inter"/>
              <a:ea typeface="Inter"/>
              <a:cs typeface="Inter"/>
              <a:sym typeface="Inter"/>
            </a:endParaRPr>
          </a:p>
        </p:txBody>
      </p:sp>
      <p:sp>
        <p:nvSpPr>
          <p:cNvPr id="362" name="Google Shape;362;p48"/>
          <p:cNvSpPr/>
          <p:nvPr/>
        </p:nvSpPr>
        <p:spPr>
          <a:xfrm>
            <a:off x="4666152" y="2760962"/>
            <a:ext cx="1106400" cy="5076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Peppol Network</a:t>
            </a:r>
            <a:endParaRPr sz="1000">
              <a:latin typeface="Inter"/>
              <a:ea typeface="Inter"/>
              <a:cs typeface="Inter"/>
              <a:sym typeface="Inter"/>
            </a:endParaRPr>
          </a:p>
        </p:txBody>
      </p:sp>
      <p:sp>
        <p:nvSpPr>
          <p:cNvPr id="363" name="Google Shape;363;p48"/>
          <p:cNvSpPr/>
          <p:nvPr/>
        </p:nvSpPr>
        <p:spPr>
          <a:xfrm>
            <a:off x="3475950" y="2765033"/>
            <a:ext cx="1106400" cy="5076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CMB</a:t>
            </a:r>
            <a:endParaRPr sz="1100">
              <a:latin typeface="Inter"/>
              <a:ea typeface="Inter"/>
              <a:cs typeface="Inter"/>
              <a:sym typeface="Inter"/>
            </a:endParaRPr>
          </a:p>
        </p:txBody>
      </p:sp>
      <p:sp>
        <p:nvSpPr>
          <p:cNvPr id="364" name="Google Shape;364;p48"/>
          <p:cNvSpPr/>
          <p:nvPr/>
        </p:nvSpPr>
        <p:spPr>
          <a:xfrm>
            <a:off x="6161179" y="3343579"/>
            <a:ext cx="1106400" cy="5076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Service Providers</a:t>
            </a:r>
            <a:endParaRPr sz="1000">
              <a:latin typeface="Inter"/>
              <a:ea typeface="Inter"/>
              <a:cs typeface="Inter"/>
              <a:sym typeface="Inter"/>
            </a:endParaRPr>
          </a:p>
        </p:txBody>
      </p:sp>
      <p:sp>
        <p:nvSpPr>
          <p:cNvPr id="365" name="Google Shape;365;p48"/>
          <p:cNvSpPr/>
          <p:nvPr/>
        </p:nvSpPr>
        <p:spPr>
          <a:xfrm>
            <a:off x="4666164" y="3343579"/>
            <a:ext cx="1106400" cy="5076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Post Award</a:t>
            </a:r>
            <a:endParaRPr sz="1000">
              <a:latin typeface="Inter"/>
              <a:ea typeface="Inter"/>
              <a:cs typeface="Inter"/>
              <a:sym typeface="Inter"/>
            </a:endParaRPr>
          </a:p>
        </p:txBody>
      </p:sp>
      <p:sp>
        <p:nvSpPr>
          <p:cNvPr id="366" name="Google Shape;366;p48"/>
          <p:cNvSpPr/>
          <p:nvPr/>
        </p:nvSpPr>
        <p:spPr>
          <a:xfrm>
            <a:off x="3475950" y="3343579"/>
            <a:ext cx="1106400" cy="5076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CMB</a:t>
            </a:r>
            <a:endParaRPr sz="1100">
              <a:latin typeface="Inter"/>
              <a:ea typeface="Inter"/>
              <a:cs typeface="Inter"/>
              <a:sym typeface="Inter"/>
            </a:endParaRPr>
          </a:p>
        </p:txBody>
      </p:sp>
      <p:sp>
        <p:nvSpPr>
          <p:cNvPr id="367" name="Google Shape;367;p48"/>
          <p:cNvSpPr/>
          <p:nvPr/>
        </p:nvSpPr>
        <p:spPr>
          <a:xfrm>
            <a:off x="6161179" y="3926247"/>
            <a:ext cx="1106400" cy="5076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Peppol Authorities</a:t>
            </a:r>
            <a:endParaRPr sz="1000">
              <a:latin typeface="Inter"/>
              <a:ea typeface="Inter"/>
              <a:cs typeface="Inter"/>
              <a:sym typeface="Inter"/>
            </a:endParaRPr>
          </a:p>
        </p:txBody>
      </p:sp>
      <p:sp>
        <p:nvSpPr>
          <p:cNvPr id="368" name="Google Shape;368;p48"/>
          <p:cNvSpPr/>
          <p:nvPr/>
        </p:nvSpPr>
        <p:spPr>
          <a:xfrm>
            <a:off x="4666164" y="3926247"/>
            <a:ext cx="1106400" cy="5076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Pre Award</a:t>
            </a:r>
            <a:endParaRPr sz="1000">
              <a:latin typeface="Inter"/>
              <a:ea typeface="Inter"/>
              <a:cs typeface="Inter"/>
              <a:sym typeface="Inter"/>
            </a:endParaRPr>
          </a:p>
        </p:txBody>
      </p:sp>
      <p:sp>
        <p:nvSpPr>
          <p:cNvPr id="369" name="Google Shape;369;p48"/>
          <p:cNvSpPr/>
          <p:nvPr/>
        </p:nvSpPr>
        <p:spPr>
          <a:xfrm>
            <a:off x="3475950" y="3926247"/>
            <a:ext cx="1106400" cy="5076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CMB</a:t>
            </a:r>
            <a:endParaRPr sz="1100">
              <a:latin typeface="Inter"/>
              <a:ea typeface="Inter"/>
              <a:cs typeface="Inter"/>
              <a:sym typeface="Inter"/>
            </a:endParaRPr>
          </a:p>
        </p:txBody>
      </p:sp>
      <p:sp>
        <p:nvSpPr>
          <p:cNvPr id="370" name="Google Shape;370;p48"/>
          <p:cNvSpPr/>
          <p:nvPr/>
        </p:nvSpPr>
        <p:spPr>
          <a:xfrm rot="-5400000">
            <a:off x="2019625" y="3705175"/>
            <a:ext cx="2303100" cy="441900"/>
          </a:xfrm>
          <a:prstGeom prst="roundRect">
            <a:avLst>
              <a:gd fmla="val 16667" name="adj"/>
            </a:avLst>
          </a:prstGeom>
          <a:solidFill>
            <a:srgbClr val="00CF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Domain Communities</a:t>
            </a:r>
            <a:endParaRPr sz="1100">
              <a:latin typeface="Inter"/>
              <a:ea typeface="Inter"/>
              <a:cs typeface="Inter"/>
              <a:sym typeface="Inter"/>
            </a:endParaRPr>
          </a:p>
        </p:txBody>
      </p:sp>
      <p:sp>
        <p:nvSpPr>
          <p:cNvPr id="371" name="Google Shape;371;p48"/>
          <p:cNvSpPr/>
          <p:nvPr/>
        </p:nvSpPr>
        <p:spPr>
          <a:xfrm rot="-5400000">
            <a:off x="6406825" y="3700625"/>
            <a:ext cx="2331000" cy="441900"/>
          </a:xfrm>
          <a:prstGeom prst="roundRect">
            <a:avLst>
              <a:gd fmla="val 16667" name="adj"/>
            </a:avLst>
          </a:prstGeom>
          <a:solidFill>
            <a:srgbClr val="00CF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Stakeholder</a:t>
            </a:r>
            <a:r>
              <a:rPr lang="en" sz="1100">
                <a:latin typeface="Inter"/>
                <a:ea typeface="Inter"/>
                <a:cs typeface="Inter"/>
                <a:sym typeface="Inter"/>
              </a:rPr>
              <a:t> Communities</a:t>
            </a:r>
            <a:endParaRPr sz="1100">
              <a:latin typeface="Inter"/>
              <a:ea typeface="Inter"/>
              <a:cs typeface="Inter"/>
              <a:sym typeface="Inter"/>
            </a:endParaRPr>
          </a:p>
        </p:txBody>
      </p:sp>
      <p:sp>
        <p:nvSpPr>
          <p:cNvPr id="372" name="Google Shape;372;p48"/>
          <p:cNvSpPr/>
          <p:nvPr/>
        </p:nvSpPr>
        <p:spPr>
          <a:xfrm>
            <a:off x="4666139" y="4565347"/>
            <a:ext cx="1106400" cy="507600"/>
          </a:xfrm>
          <a:prstGeom prst="roundRect">
            <a:avLst>
              <a:gd fmla="val 16667" name="adj"/>
            </a:avLst>
          </a:prstGeom>
          <a:solidFill>
            <a:srgbClr val="FFB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Inter"/>
                <a:ea typeface="Inter"/>
                <a:cs typeface="Inter"/>
                <a:sym typeface="Inter"/>
              </a:rPr>
              <a:t>Continuous Transaction Controls</a:t>
            </a:r>
            <a:endParaRPr sz="1000">
              <a:latin typeface="Inter"/>
              <a:ea typeface="Inter"/>
              <a:cs typeface="Inter"/>
              <a:sym typeface="Inter"/>
            </a:endParaRPr>
          </a:p>
        </p:txBody>
      </p:sp>
      <p:cxnSp>
        <p:nvCxnSpPr>
          <p:cNvPr id="373" name="Google Shape;373;p48"/>
          <p:cNvCxnSpPr>
            <a:endCxn id="354" idx="0"/>
          </p:cNvCxnSpPr>
          <p:nvPr/>
        </p:nvCxnSpPr>
        <p:spPr>
          <a:xfrm>
            <a:off x="5358150" y="385725"/>
            <a:ext cx="0" cy="77100"/>
          </a:xfrm>
          <a:prstGeom prst="straightConnector1">
            <a:avLst/>
          </a:prstGeom>
          <a:noFill/>
          <a:ln cap="flat" cmpd="sng" w="9525">
            <a:solidFill>
              <a:schemeClr val="dk2"/>
            </a:solidFill>
            <a:prstDash val="solid"/>
            <a:round/>
            <a:headEnd len="med" w="med" type="none"/>
            <a:tailEnd len="med" w="med" type="none"/>
          </a:ln>
        </p:spPr>
      </p:cxnSp>
      <p:cxnSp>
        <p:nvCxnSpPr>
          <p:cNvPr id="374" name="Google Shape;374;p48"/>
          <p:cNvCxnSpPr>
            <a:stCxn id="356" idx="0"/>
            <a:endCxn id="356" idx="0"/>
          </p:cNvCxnSpPr>
          <p:nvPr/>
        </p:nvCxnSpPr>
        <p:spPr>
          <a:xfrm>
            <a:off x="5953941" y="798655"/>
            <a:ext cx="0" cy="0"/>
          </a:xfrm>
          <a:prstGeom prst="straightConnector1">
            <a:avLst/>
          </a:prstGeom>
          <a:noFill/>
          <a:ln cap="flat" cmpd="sng" w="9525">
            <a:solidFill>
              <a:schemeClr val="dk2"/>
            </a:solidFill>
            <a:prstDash val="solid"/>
            <a:round/>
            <a:headEnd len="med" w="med" type="none"/>
            <a:tailEnd len="med" w="med" type="none"/>
          </a:ln>
        </p:spPr>
      </p:cxnSp>
      <p:cxnSp>
        <p:nvCxnSpPr>
          <p:cNvPr id="375" name="Google Shape;375;p48"/>
          <p:cNvCxnSpPr>
            <a:stCxn id="356" idx="1"/>
            <a:endCxn id="355" idx="3"/>
          </p:cNvCxnSpPr>
          <p:nvPr/>
        </p:nvCxnSpPr>
        <p:spPr>
          <a:xfrm rot="10800000">
            <a:off x="5190441" y="1087855"/>
            <a:ext cx="210300" cy="0"/>
          </a:xfrm>
          <a:prstGeom prst="straightConnector1">
            <a:avLst/>
          </a:prstGeom>
          <a:noFill/>
          <a:ln cap="flat" cmpd="sng" w="9525">
            <a:solidFill>
              <a:schemeClr val="dk2"/>
            </a:solidFill>
            <a:prstDash val="solid"/>
            <a:round/>
            <a:headEnd len="med" w="med" type="none"/>
            <a:tailEnd len="med" w="med" type="none"/>
          </a:ln>
        </p:spPr>
      </p:cxnSp>
      <p:cxnSp>
        <p:nvCxnSpPr>
          <p:cNvPr id="376" name="Google Shape;376;p48"/>
          <p:cNvCxnSpPr>
            <a:stCxn id="358" idx="0"/>
            <a:endCxn id="356" idx="2"/>
          </p:cNvCxnSpPr>
          <p:nvPr/>
        </p:nvCxnSpPr>
        <p:spPr>
          <a:xfrm rot="10800000">
            <a:off x="5953941" y="1377014"/>
            <a:ext cx="0" cy="77100"/>
          </a:xfrm>
          <a:prstGeom prst="straightConnector1">
            <a:avLst/>
          </a:prstGeom>
          <a:noFill/>
          <a:ln cap="flat" cmpd="sng" w="9525">
            <a:solidFill>
              <a:schemeClr val="dk2"/>
            </a:solidFill>
            <a:prstDash val="solid"/>
            <a:round/>
            <a:headEnd len="med" w="med" type="none"/>
            <a:tailEnd len="med" w="med" type="none"/>
          </a:ln>
        </p:spPr>
      </p:cxnSp>
      <p:cxnSp>
        <p:nvCxnSpPr>
          <p:cNvPr id="377" name="Google Shape;377;p48"/>
          <p:cNvCxnSpPr>
            <a:stCxn id="359" idx="0"/>
          </p:cNvCxnSpPr>
          <p:nvPr/>
        </p:nvCxnSpPr>
        <p:spPr>
          <a:xfrm>
            <a:off x="5953946" y="2107514"/>
            <a:ext cx="0" cy="0"/>
          </a:xfrm>
          <a:prstGeom prst="straightConnector1">
            <a:avLst/>
          </a:prstGeom>
          <a:noFill/>
          <a:ln cap="flat" cmpd="sng" w="9525">
            <a:solidFill>
              <a:schemeClr val="dk2"/>
            </a:solidFill>
            <a:prstDash val="solid"/>
            <a:round/>
            <a:headEnd len="med" w="med" type="none"/>
            <a:tailEnd len="med" w="med" type="none"/>
          </a:ln>
        </p:spPr>
      </p:cxnSp>
      <p:cxnSp>
        <p:nvCxnSpPr>
          <p:cNvPr id="378" name="Google Shape;378;p48"/>
          <p:cNvCxnSpPr>
            <a:stCxn id="359" idx="0"/>
            <a:endCxn id="358" idx="2"/>
          </p:cNvCxnSpPr>
          <p:nvPr/>
        </p:nvCxnSpPr>
        <p:spPr>
          <a:xfrm rot="10800000">
            <a:off x="5953946" y="2032514"/>
            <a:ext cx="0" cy="75000"/>
          </a:xfrm>
          <a:prstGeom prst="straightConnector1">
            <a:avLst/>
          </a:prstGeom>
          <a:noFill/>
          <a:ln cap="flat" cmpd="sng" w="9525">
            <a:solidFill>
              <a:schemeClr val="dk2"/>
            </a:solidFill>
            <a:prstDash val="solid"/>
            <a:round/>
            <a:headEnd len="med" w="med" type="none"/>
            <a:tailEnd len="med" w="med" type="none"/>
          </a:ln>
        </p:spPr>
      </p:cxnSp>
      <p:cxnSp>
        <p:nvCxnSpPr>
          <p:cNvPr id="379" name="Google Shape;379;p48"/>
          <p:cNvCxnSpPr>
            <a:stCxn id="357" idx="0"/>
            <a:endCxn id="357" idx="0"/>
          </p:cNvCxnSpPr>
          <p:nvPr/>
        </p:nvCxnSpPr>
        <p:spPr>
          <a:xfrm>
            <a:off x="7204499" y="798680"/>
            <a:ext cx="0" cy="0"/>
          </a:xfrm>
          <a:prstGeom prst="straightConnector1">
            <a:avLst/>
          </a:prstGeom>
          <a:noFill/>
          <a:ln cap="flat" cmpd="sng" w="9525">
            <a:solidFill>
              <a:schemeClr val="dk2"/>
            </a:solidFill>
            <a:prstDash val="solid"/>
            <a:round/>
            <a:headEnd len="med" w="med" type="none"/>
            <a:tailEnd len="med" w="med" type="none"/>
          </a:ln>
        </p:spPr>
      </p:cxnSp>
      <p:cxnSp>
        <p:nvCxnSpPr>
          <p:cNvPr id="380" name="Google Shape;380;p48"/>
          <p:cNvCxnSpPr>
            <a:stCxn id="366" idx="0"/>
            <a:endCxn id="363" idx="2"/>
          </p:cNvCxnSpPr>
          <p:nvPr/>
        </p:nvCxnSpPr>
        <p:spPr>
          <a:xfrm rot="10800000">
            <a:off x="4029150" y="3272779"/>
            <a:ext cx="0" cy="70800"/>
          </a:xfrm>
          <a:prstGeom prst="straightConnector1">
            <a:avLst/>
          </a:prstGeom>
          <a:noFill/>
          <a:ln cap="flat" cmpd="sng" w="9525">
            <a:solidFill>
              <a:schemeClr val="dk2"/>
            </a:solidFill>
            <a:prstDash val="solid"/>
            <a:round/>
            <a:headEnd len="med" w="med" type="none"/>
            <a:tailEnd len="med" w="med" type="none"/>
          </a:ln>
        </p:spPr>
      </p:cxnSp>
      <p:cxnSp>
        <p:nvCxnSpPr>
          <p:cNvPr id="381" name="Google Shape;381;p48"/>
          <p:cNvCxnSpPr>
            <a:stCxn id="369" idx="0"/>
            <a:endCxn id="366" idx="2"/>
          </p:cNvCxnSpPr>
          <p:nvPr/>
        </p:nvCxnSpPr>
        <p:spPr>
          <a:xfrm rot="10800000">
            <a:off x="4029150" y="3851247"/>
            <a:ext cx="0" cy="75000"/>
          </a:xfrm>
          <a:prstGeom prst="straightConnector1">
            <a:avLst/>
          </a:prstGeom>
          <a:noFill/>
          <a:ln cap="flat" cmpd="sng" w="9525">
            <a:solidFill>
              <a:schemeClr val="dk2"/>
            </a:solidFill>
            <a:prstDash val="solid"/>
            <a:round/>
            <a:headEnd len="med" w="med" type="none"/>
            <a:tailEnd len="med" w="med" type="none"/>
          </a:ln>
        </p:spPr>
      </p:cxnSp>
      <p:cxnSp>
        <p:nvCxnSpPr>
          <p:cNvPr id="382" name="Google Shape;382;p48"/>
          <p:cNvCxnSpPr/>
          <p:nvPr/>
        </p:nvCxnSpPr>
        <p:spPr>
          <a:xfrm>
            <a:off x="5953946" y="2685914"/>
            <a:ext cx="7500" cy="2137800"/>
          </a:xfrm>
          <a:prstGeom prst="straightConnector1">
            <a:avLst/>
          </a:prstGeom>
          <a:noFill/>
          <a:ln cap="flat" cmpd="sng" w="9525">
            <a:solidFill>
              <a:schemeClr val="dk2"/>
            </a:solidFill>
            <a:prstDash val="solid"/>
            <a:round/>
            <a:headEnd len="med" w="med" type="none"/>
            <a:tailEnd len="med" w="med" type="none"/>
          </a:ln>
        </p:spPr>
      </p:cxnSp>
      <p:cxnSp>
        <p:nvCxnSpPr>
          <p:cNvPr id="383" name="Google Shape;383;p48"/>
          <p:cNvCxnSpPr>
            <a:stCxn id="372" idx="3"/>
          </p:cNvCxnSpPr>
          <p:nvPr/>
        </p:nvCxnSpPr>
        <p:spPr>
          <a:xfrm>
            <a:off x="5772539" y="4819147"/>
            <a:ext cx="189000" cy="0"/>
          </a:xfrm>
          <a:prstGeom prst="straightConnector1">
            <a:avLst/>
          </a:prstGeom>
          <a:noFill/>
          <a:ln cap="flat" cmpd="sng" w="9525">
            <a:solidFill>
              <a:schemeClr val="dk2"/>
            </a:solidFill>
            <a:prstDash val="solid"/>
            <a:round/>
            <a:headEnd len="med" w="med" type="none"/>
            <a:tailEnd len="med" w="med" type="none"/>
          </a:ln>
        </p:spPr>
      </p:cxnSp>
      <p:cxnSp>
        <p:nvCxnSpPr>
          <p:cNvPr id="384" name="Google Shape;384;p48"/>
          <p:cNvCxnSpPr>
            <a:stCxn id="358" idx="1"/>
            <a:endCxn id="360" idx="3"/>
          </p:cNvCxnSpPr>
          <p:nvPr/>
        </p:nvCxnSpPr>
        <p:spPr>
          <a:xfrm rot="10800000">
            <a:off x="4732341" y="1741214"/>
            <a:ext cx="668400" cy="2100"/>
          </a:xfrm>
          <a:prstGeom prst="straightConnector1">
            <a:avLst/>
          </a:prstGeom>
          <a:noFill/>
          <a:ln cap="flat" cmpd="sng" w="9525">
            <a:solidFill>
              <a:schemeClr val="dk2"/>
            </a:solidFill>
            <a:prstDash val="solid"/>
            <a:round/>
            <a:headEnd len="med" w="med" type="none"/>
            <a:tailEnd len="med" w="med" type="none"/>
          </a:ln>
        </p:spPr>
      </p:cxnSp>
      <p:cxnSp>
        <p:nvCxnSpPr>
          <p:cNvPr id="385" name="Google Shape;385;p48"/>
          <p:cNvCxnSpPr>
            <a:stCxn id="360" idx="2"/>
            <a:endCxn id="363" idx="0"/>
          </p:cNvCxnSpPr>
          <p:nvPr/>
        </p:nvCxnSpPr>
        <p:spPr>
          <a:xfrm>
            <a:off x="4029158" y="2030539"/>
            <a:ext cx="0" cy="734400"/>
          </a:xfrm>
          <a:prstGeom prst="straightConnector1">
            <a:avLst/>
          </a:prstGeom>
          <a:noFill/>
          <a:ln cap="flat" cmpd="sng" w="9525">
            <a:solidFill>
              <a:schemeClr val="dk2"/>
            </a:solidFill>
            <a:prstDash val="lgDash"/>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9"/>
          <p:cNvSpPr txBox="1"/>
          <p:nvPr>
            <p:ph type="title"/>
          </p:nvPr>
        </p:nvSpPr>
        <p:spPr>
          <a:xfrm>
            <a:off x="311700" y="2150850"/>
            <a:ext cx="48054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SzPts val="990"/>
              <a:buNone/>
            </a:pPr>
            <a:r>
              <a:rPr lang="en" sz="2020"/>
              <a:t>Peppol Basics</a:t>
            </a:r>
            <a:endParaRPr b="1" sz="2020"/>
          </a:p>
        </p:txBody>
      </p:sp>
      <p:sp>
        <p:nvSpPr>
          <p:cNvPr id="391" name="Google Shape;391;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SPANZ">
  <a:themeElements>
    <a:clrScheme name="Simple Light">
      <a:dk1>
        <a:srgbClr val="17173B"/>
      </a:dk1>
      <a:lt1>
        <a:srgbClr val="FFFFFF"/>
      </a:lt1>
      <a:dk2>
        <a:srgbClr val="151539"/>
      </a:dk2>
      <a:lt2>
        <a:srgbClr val="EEEEEE"/>
      </a:lt2>
      <a:accent1>
        <a:srgbClr val="FF004F"/>
      </a:accent1>
      <a:accent2>
        <a:srgbClr val="6E0DFF"/>
      </a:accent2>
      <a:accent3>
        <a:srgbClr val="00CF80"/>
      </a:accent3>
      <a:accent4>
        <a:srgbClr val="FFBF00"/>
      </a:accent4>
      <a:accent5>
        <a:srgbClr val="29D1F0"/>
      </a:accent5>
      <a:accent6>
        <a:srgbClr val="CCCCCC"/>
      </a:accent6>
      <a:hlink>
        <a:srgbClr val="1717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ESPA">
  <a:themeElements>
    <a:clrScheme name="Custom 4">
      <a:dk1>
        <a:srgbClr val="000000"/>
      </a:dk1>
      <a:lt1>
        <a:srgbClr val="FFFFFF"/>
      </a:lt1>
      <a:dk2>
        <a:srgbClr val="3B5E8C"/>
      </a:dk2>
      <a:lt2>
        <a:srgbClr val="E7E6E6"/>
      </a:lt2>
      <a:accent1>
        <a:srgbClr val="3B5E8C"/>
      </a:accent1>
      <a:accent2>
        <a:srgbClr val="8C3B5E"/>
      </a:accent2>
      <a:accent3>
        <a:srgbClr val="3B5E8C"/>
      </a:accent3>
      <a:accent4>
        <a:srgbClr val="8C3B5E"/>
      </a:accent4>
      <a:accent5>
        <a:srgbClr val="3B5E8C"/>
      </a:accent5>
      <a:accent6>
        <a:srgbClr val="8C3B5E"/>
      </a:accent6>
      <a:hlink>
        <a:srgbClr val="8C3B5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