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0" r:id="rId5"/>
    <p:sldMasterId id="2147483662" r:id="rId6"/>
    <p:sldMasterId id="2147483674"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Lst>
  <p:sldSz cy="7559675" cx="10691800"/>
  <p:notesSz cx="6858000" cy="9144000"/>
  <p:embeddedFontLst>
    <p:embeddedFont>
      <p:font typeface="Inter"/>
      <p:regular r:id="rId47"/>
      <p:bold r:id="rId48"/>
    </p:embeddedFont>
    <p:embeddedFont>
      <p:font typeface="Balthazar"/>
      <p:regular r:id="rId49"/>
    </p:embeddedFont>
    <p:embeddedFont>
      <p:font typeface="Helvetica Neue"/>
      <p:regular r:id="rId50"/>
      <p:bold r:id="rId51"/>
      <p:italic r:id="rId52"/>
      <p:boldItalic r:id="rId53"/>
    </p:embeddedFont>
    <p:embeddedFont>
      <p:font typeface="Century Gothic"/>
      <p:regular r:id="rId54"/>
      <p:bold r:id="rId55"/>
      <p:italic r:id="rId56"/>
      <p:boldItalic r:id="rId57"/>
    </p:embeddedFont>
    <p:embeddedFont>
      <p:font typeface="Signika Negative SemiBold"/>
      <p:regular r:id="rId58"/>
      <p:bold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81">
          <p15:clr>
            <a:srgbClr val="A4A3A4"/>
          </p15:clr>
        </p15:guide>
        <p15:guide id="2" pos="3367">
          <p15:clr>
            <a:srgbClr val="A4A3A4"/>
          </p15:clr>
        </p15:guide>
      </p15:sldGuideLst>
    </p:ext>
    <p:ext uri="GoogleSlidesCustomDataVersion2">
      <go:slidesCustomData xmlns:go="http://customooxmlschemas.google.com/" r:id="rId60" roundtripDataSignature="AMtx7mg2qOyGUW0uyHEvurlnqNZx4e3Es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81" orient="horz"/>
        <p:guide pos="3367"/>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slide" Target="slides/slide38.xml"/><Relationship Id="rId45" Type="http://schemas.openxmlformats.org/officeDocument/2006/relationships/slide" Target="slides/slide3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48" Type="http://schemas.openxmlformats.org/officeDocument/2006/relationships/font" Target="fonts/Inter-bold.fntdata"/><Relationship Id="rId47" Type="http://schemas.openxmlformats.org/officeDocument/2006/relationships/font" Target="fonts/Inter-regular.fntdata"/><Relationship Id="rId49" Type="http://schemas.openxmlformats.org/officeDocument/2006/relationships/font" Target="fonts/Balthazar-regular.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60" Type="http://customschemas.google.com/relationships/presentationmetadata" Target="metadata"/><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font" Target="fonts/HelveticaNeue-bold.fntdata"/><Relationship Id="rId50" Type="http://schemas.openxmlformats.org/officeDocument/2006/relationships/font" Target="fonts/HelveticaNeue-regular.fntdata"/><Relationship Id="rId53" Type="http://schemas.openxmlformats.org/officeDocument/2006/relationships/font" Target="fonts/HelveticaNeue-boldItalic.fntdata"/><Relationship Id="rId52" Type="http://schemas.openxmlformats.org/officeDocument/2006/relationships/font" Target="fonts/HelveticaNeue-italic.fntdata"/><Relationship Id="rId11" Type="http://schemas.openxmlformats.org/officeDocument/2006/relationships/slide" Target="slides/slide3.xml"/><Relationship Id="rId55" Type="http://schemas.openxmlformats.org/officeDocument/2006/relationships/font" Target="fonts/CenturyGothic-bold.fntdata"/><Relationship Id="rId10" Type="http://schemas.openxmlformats.org/officeDocument/2006/relationships/slide" Target="slides/slide2.xml"/><Relationship Id="rId54" Type="http://schemas.openxmlformats.org/officeDocument/2006/relationships/font" Target="fonts/CenturyGothic-regular.fntdata"/><Relationship Id="rId13" Type="http://schemas.openxmlformats.org/officeDocument/2006/relationships/slide" Target="slides/slide5.xml"/><Relationship Id="rId57" Type="http://schemas.openxmlformats.org/officeDocument/2006/relationships/font" Target="fonts/CenturyGothic-boldItalic.fntdata"/><Relationship Id="rId12" Type="http://schemas.openxmlformats.org/officeDocument/2006/relationships/slide" Target="slides/slide4.xml"/><Relationship Id="rId56" Type="http://schemas.openxmlformats.org/officeDocument/2006/relationships/font" Target="fonts/CenturyGothic-italic.fntdata"/><Relationship Id="rId15" Type="http://schemas.openxmlformats.org/officeDocument/2006/relationships/slide" Target="slides/slide7.xml"/><Relationship Id="rId59" Type="http://schemas.openxmlformats.org/officeDocument/2006/relationships/font" Target="fonts/SignikaNegativeSemiBold-bold.fntdata"/><Relationship Id="rId14" Type="http://schemas.openxmlformats.org/officeDocument/2006/relationships/slide" Target="slides/slide6.xml"/><Relationship Id="rId58" Type="http://schemas.openxmlformats.org/officeDocument/2006/relationships/font" Target="fonts/SignikaNegativeSemiBold-regular.fntdata"/><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2e1531753e7_2_229:notes"/>
          <p:cNvSpPr/>
          <p:nvPr>
            <p:ph idx="2" type="sldImg"/>
          </p:nvPr>
        </p:nvSpPr>
        <p:spPr>
          <a:xfrm>
            <a:off x="1004448" y="685800"/>
            <a:ext cx="4849703"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2e1531753e7_2_2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4:notes"/>
          <p:cNvSpPr/>
          <p:nvPr>
            <p:ph idx="2"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5" name="Google Shape;47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6" name="Google Shape;476;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5:notes"/>
          <p:cNvSpPr/>
          <p:nvPr>
            <p:ph idx="2"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5" name="Google Shape;48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6" name="Google Shape;486;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6:notes"/>
          <p:cNvSpPr/>
          <p:nvPr>
            <p:ph idx="2"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7" name="Google Shape;49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8" name="Google Shape;49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7:notes"/>
          <p:cNvSpPr/>
          <p:nvPr>
            <p:ph idx="2"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8" name="Google Shape;50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9" name="Google Shape;509;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8:notes"/>
          <p:cNvSpPr/>
          <p:nvPr>
            <p:ph idx="2"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8" name="Google Shape;51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9" name="Google Shape;519;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9:notes"/>
          <p:cNvSpPr/>
          <p:nvPr>
            <p:ph idx="2"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9" name="Google Shape;52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0" name="Google Shape;530;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10:notes"/>
          <p:cNvSpPr/>
          <p:nvPr>
            <p:ph idx="2"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0" name="Google Shape;54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1" name="Google Shape;541;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p11:notes"/>
          <p:cNvSpPr/>
          <p:nvPr>
            <p:ph idx="2"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2" name="Google Shape;552;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3" name="Google Shape;553;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p12:notes"/>
          <p:cNvSpPr/>
          <p:nvPr>
            <p:ph idx="2"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0" name="Google Shape;56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1" name="Google Shape;561;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p13:notes"/>
          <p:cNvSpPr/>
          <p:nvPr>
            <p:ph idx="2"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9" name="Google Shape;56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0" name="Google Shape;570;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2e1531753e7_2_242:notes"/>
          <p:cNvSpPr/>
          <p:nvPr>
            <p:ph idx="2" type="sldImg"/>
          </p:nvPr>
        </p:nvSpPr>
        <p:spPr>
          <a:xfrm>
            <a:off x="1004448" y="685800"/>
            <a:ext cx="4849703"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2e1531753e7_2_2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1200">
                <a:solidFill>
                  <a:schemeClr val="dk1"/>
                </a:solidFill>
                <a:latin typeface="Source Sans Pro"/>
                <a:ea typeface="Source Sans Pro"/>
                <a:cs typeface="Source Sans Pro"/>
                <a:sym typeface="Source Sans Pro"/>
              </a:rPr>
              <a:t>Welcome and Acknowledgement of Country (Australia)</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US" sz="1200">
                <a:solidFill>
                  <a:schemeClr val="dk1"/>
                </a:solidFill>
                <a:latin typeface="Source Sans Pro"/>
                <a:ea typeface="Source Sans Pro"/>
                <a:cs typeface="Source Sans Pro"/>
                <a:sym typeface="Source Sans Pro"/>
              </a:rPr>
              <a:t>In the Spirit of Reconciliation, I would like acknowledge the Traditional Owners and Custodians of Australia and their ongoing connections to the lands, waters and communities.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US" sz="1200">
                <a:solidFill>
                  <a:schemeClr val="dk1"/>
                </a:solidFill>
                <a:latin typeface="Source Sans Pro"/>
                <a:ea typeface="Source Sans Pro"/>
                <a:cs typeface="Source Sans Pro"/>
                <a:sym typeface="Source Sans Pro"/>
              </a:rPr>
              <a:t>I would also like to pay my respects to Elders past, present and emerging.</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650">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p14:notes"/>
          <p:cNvSpPr/>
          <p:nvPr>
            <p:ph idx="2"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7" name="Google Shape;577;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8" name="Google Shape;578;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p15:notes"/>
          <p:cNvSpPr/>
          <p:nvPr>
            <p:ph idx="2"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5" name="Google Shape;585;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6" name="Google Shape;586;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p16:notes"/>
          <p:cNvSpPr/>
          <p:nvPr>
            <p:ph idx="2"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3" name="Google Shape;593;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4" name="Google Shape;594;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p17:notes"/>
          <p:cNvSpPr/>
          <p:nvPr>
            <p:ph idx="2"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1" name="Google Shape;601;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2" name="Google Shape;602;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p18:notes"/>
          <p:cNvSpPr/>
          <p:nvPr>
            <p:ph idx="2"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9" name="Google Shape;609;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0" name="Google Shape;610;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p19:notes"/>
          <p:cNvSpPr/>
          <p:nvPr>
            <p:ph idx="2"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7" name="Google Shape;617;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8" name="Google Shape;618;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p20:notes"/>
          <p:cNvSpPr/>
          <p:nvPr>
            <p:ph idx="2"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5" name="Google Shape;625;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6" name="Google Shape;626;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p21:notes"/>
          <p:cNvSpPr/>
          <p:nvPr>
            <p:ph idx="2"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3" name="Google Shape;633;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Having these key factors in place reduces the average cost of a data breach</a:t>
            </a:r>
            <a:endParaRPr/>
          </a:p>
        </p:txBody>
      </p:sp>
      <p:sp>
        <p:nvSpPr>
          <p:cNvPr id="634" name="Google Shape;634;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p22:notes"/>
          <p:cNvSpPr/>
          <p:nvPr>
            <p:ph idx="2"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1" name="Google Shape;641;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Having these key factors in place reduces the average cost of a data breach</a:t>
            </a:r>
            <a:endParaRPr/>
          </a:p>
        </p:txBody>
      </p:sp>
      <p:sp>
        <p:nvSpPr>
          <p:cNvPr id="642" name="Google Shape;642;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p23:notes"/>
          <p:cNvSpPr/>
          <p:nvPr>
            <p:ph idx="2"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9" name="Google Shape;649;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Having these key factors in place reduces the average cost of a data breach</a:t>
            </a:r>
            <a:endParaRPr/>
          </a:p>
        </p:txBody>
      </p:sp>
      <p:sp>
        <p:nvSpPr>
          <p:cNvPr id="650" name="Google Shape;650;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2e1531753e7_2_246:notes"/>
          <p:cNvSpPr/>
          <p:nvPr>
            <p:ph idx="2" type="sldImg"/>
          </p:nvPr>
        </p:nvSpPr>
        <p:spPr>
          <a:xfrm>
            <a:off x="1004448" y="685800"/>
            <a:ext cx="4849703"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2e1531753e7_2_24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p24:notes"/>
          <p:cNvSpPr/>
          <p:nvPr>
            <p:ph idx="2"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8" name="Google Shape;658;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Having these key factors in place reduces the average cost of a data breach</a:t>
            </a:r>
            <a:endParaRPr/>
          </a:p>
        </p:txBody>
      </p:sp>
      <p:sp>
        <p:nvSpPr>
          <p:cNvPr id="659" name="Google Shape;659;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p25:notes"/>
          <p:cNvSpPr/>
          <p:nvPr>
            <p:ph idx="2"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6" name="Google Shape;666;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Having these key factors in place reduces the average cost of a data breach</a:t>
            </a:r>
            <a:endParaRPr/>
          </a:p>
        </p:txBody>
      </p:sp>
      <p:sp>
        <p:nvSpPr>
          <p:cNvPr id="667" name="Google Shape;667;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p26:notes"/>
          <p:cNvSpPr/>
          <p:nvPr>
            <p:ph idx="2"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4" name="Google Shape;674;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Having these key factors in place reduces the average cost of a data breach</a:t>
            </a:r>
            <a:endParaRPr/>
          </a:p>
        </p:txBody>
      </p:sp>
      <p:sp>
        <p:nvSpPr>
          <p:cNvPr id="675" name="Google Shape;675;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p27:notes"/>
          <p:cNvSpPr/>
          <p:nvPr>
            <p:ph idx="2"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2" name="Google Shape;682;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Having these key factors in place reduces the average cost of a data breach</a:t>
            </a:r>
            <a:endParaRPr/>
          </a:p>
        </p:txBody>
      </p:sp>
      <p:sp>
        <p:nvSpPr>
          <p:cNvPr id="683" name="Google Shape;683;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p28:notes"/>
          <p:cNvSpPr/>
          <p:nvPr>
            <p:ph idx="2"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0" name="Google Shape;690;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Having these key factors in place reduces the average cost of a data breach</a:t>
            </a:r>
            <a:endParaRPr/>
          </a:p>
        </p:txBody>
      </p:sp>
      <p:sp>
        <p:nvSpPr>
          <p:cNvPr id="691" name="Google Shape;691;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8" name="Google Shape;698;p29:notes"/>
          <p:cNvSpPr/>
          <p:nvPr>
            <p:ph idx="2"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8" name="Google Shape;708;p30:notes"/>
          <p:cNvSpPr/>
          <p:nvPr>
            <p:ph idx="2"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g2e1531753e7_6_0:notes"/>
          <p:cNvSpPr/>
          <p:nvPr>
            <p:ph idx="2" type="sldImg"/>
          </p:nvPr>
        </p:nvSpPr>
        <p:spPr>
          <a:xfrm>
            <a:off x="1004448" y="685800"/>
            <a:ext cx="4849703" cy="3429000"/>
          </a:xfrm>
          <a:custGeom>
            <a:rect b="b" l="l" r="r" t="t"/>
            <a:pathLst>
              <a:path extrusionOk="0" h="120000" w="120000">
                <a:moveTo>
                  <a:pt x="0" y="0"/>
                </a:moveTo>
                <a:lnTo>
                  <a:pt x="120000" y="0"/>
                </a:lnTo>
                <a:lnTo>
                  <a:pt x="120000" y="120000"/>
                </a:lnTo>
                <a:lnTo>
                  <a:pt x="0" y="120000"/>
                </a:lnTo>
                <a:close/>
              </a:path>
            </a:pathLst>
          </a:custGeom>
        </p:spPr>
      </p:sp>
      <p:sp>
        <p:nvSpPr>
          <p:cNvPr id="717" name="Google Shape;717;g2e1531753e7_6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g2e1531753e7_6_6:notes"/>
          <p:cNvSpPr/>
          <p:nvPr>
            <p:ph idx="2" type="sldImg"/>
          </p:nvPr>
        </p:nvSpPr>
        <p:spPr>
          <a:xfrm>
            <a:off x="1004448" y="685800"/>
            <a:ext cx="4849703" cy="3429000"/>
          </a:xfrm>
          <a:custGeom>
            <a:rect b="b" l="l" r="r" t="t"/>
            <a:pathLst>
              <a:path extrusionOk="0" h="120000" w="120000">
                <a:moveTo>
                  <a:pt x="0" y="0"/>
                </a:moveTo>
                <a:lnTo>
                  <a:pt x="120000" y="0"/>
                </a:lnTo>
                <a:lnTo>
                  <a:pt x="120000" y="120000"/>
                </a:lnTo>
                <a:lnTo>
                  <a:pt x="0" y="120000"/>
                </a:lnTo>
                <a:close/>
              </a:path>
            </a:pathLst>
          </a:custGeom>
        </p:spPr>
      </p:sp>
      <p:sp>
        <p:nvSpPr>
          <p:cNvPr id="723" name="Google Shape;723;g2e1531753e7_6_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2e1531753e7_2_253:notes"/>
          <p:cNvSpPr/>
          <p:nvPr>
            <p:ph idx="2" type="sldImg"/>
          </p:nvPr>
        </p:nvSpPr>
        <p:spPr>
          <a:xfrm>
            <a:off x="1004448" y="685800"/>
            <a:ext cx="4849703"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2e1531753e7_2_25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2e1531753e7_2_260:notes"/>
          <p:cNvSpPr/>
          <p:nvPr>
            <p:ph idx="2" type="sldImg"/>
          </p:nvPr>
        </p:nvSpPr>
        <p:spPr>
          <a:xfrm>
            <a:off x="1004448" y="685800"/>
            <a:ext cx="4849703"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2e1531753e7_2_26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2e1531753e7_4_0:notes"/>
          <p:cNvSpPr/>
          <p:nvPr>
            <p:ph idx="2" type="sldImg"/>
          </p:nvPr>
        </p:nvSpPr>
        <p:spPr>
          <a:xfrm>
            <a:off x="1004448" y="685800"/>
            <a:ext cx="4849703" cy="34290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2e1531753e7_4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2" name="Google Shape;432;p1:notes"/>
          <p:cNvSpPr/>
          <p:nvPr>
            <p:ph idx="2"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2:notes"/>
          <p:cNvSpPr/>
          <p:nvPr>
            <p:ph idx="2"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8" name="Google Shape;43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9" name="Google Shape;43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3:notes"/>
          <p:cNvSpPr/>
          <p:nvPr>
            <p:ph idx="2"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8" name="Google Shape;45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9" name="Google Shape;459;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7.png"/><Relationship Id="rId3"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7.png"/><Relationship Id="rId3"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7.png"/><Relationship Id="rId3"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7.png"/><Relationship Id="rId3"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7.png"/><Relationship Id="rId3"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7.png"/><Relationship Id="rId3"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7.png"/><Relationship Id="rId3" Type="http://schemas.openxmlformats.org/officeDocument/2006/relationships/image" Target="../media/image5.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6.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7.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 Id="rId3" Type="http://schemas.openxmlformats.org/officeDocument/2006/relationships/image" Target="../media/image10.png"/><Relationship Id="rId4" Type="http://schemas.openxmlformats.org/officeDocument/2006/relationships/image" Target="../media/image7.png"/><Relationship Id="rId5" Type="http://schemas.openxmlformats.org/officeDocument/2006/relationships/image" Target="../media/image13.png"/><Relationship Id="rId6" Type="http://schemas.openxmlformats.org/officeDocument/2006/relationships/image" Target="../media/image20.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6.png"/><Relationship Id="rId3"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34"/>
          <p:cNvSpPr txBox="1"/>
          <p:nvPr>
            <p:ph type="title"/>
          </p:nvPr>
        </p:nvSpPr>
        <p:spPr>
          <a:xfrm>
            <a:off x="735062" y="402484"/>
            <a:ext cx="9221689" cy="146118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4"/>
          <p:cNvSpPr txBox="1"/>
          <p:nvPr>
            <p:ph idx="1" type="body"/>
          </p:nvPr>
        </p:nvSpPr>
        <p:spPr>
          <a:xfrm>
            <a:off x="735062" y="2012414"/>
            <a:ext cx="9221689" cy="479654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2"/>
              </a:spcBef>
              <a:spcAft>
                <a:spcPts val="0"/>
              </a:spcAft>
              <a:buClr>
                <a:schemeClr val="lt1"/>
              </a:buClr>
              <a:buSzPts val="1800"/>
              <a:buChar char="•"/>
              <a:defRPr/>
            </a:lvl1pPr>
            <a:lvl2pPr indent="-342900" lvl="1" marL="914400" algn="l">
              <a:lnSpc>
                <a:spcPct val="90000"/>
              </a:lnSpc>
              <a:spcBef>
                <a:spcPts val="551"/>
              </a:spcBef>
              <a:spcAft>
                <a:spcPts val="0"/>
              </a:spcAft>
              <a:buClr>
                <a:schemeClr val="lt1"/>
              </a:buClr>
              <a:buSzPts val="1800"/>
              <a:buChar char="•"/>
              <a:defRPr/>
            </a:lvl2pPr>
            <a:lvl3pPr indent="-342900" lvl="2" marL="1371600" algn="l">
              <a:lnSpc>
                <a:spcPct val="90000"/>
              </a:lnSpc>
              <a:spcBef>
                <a:spcPts val="551"/>
              </a:spcBef>
              <a:spcAft>
                <a:spcPts val="0"/>
              </a:spcAft>
              <a:buClr>
                <a:schemeClr val="lt1"/>
              </a:buClr>
              <a:buSzPts val="1800"/>
              <a:buChar char="•"/>
              <a:defRPr/>
            </a:lvl3pPr>
            <a:lvl4pPr indent="-342900" lvl="3" marL="1828800" algn="l">
              <a:lnSpc>
                <a:spcPct val="90000"/>
              </a:lnSpc>
              <a:spcBef>
                <a:spcPts val="551"/>
              </a:spcBef>
              <a:spcAft>
                <a:spcPts val="0"/>
              </a:spcAft>
              <a:buClr>
                <a:schemeClr val="lt1"/>
              </a:buClr>
              <a:buSzPts val="1800"/>
              <a:buChar char="•"/>
              <a:defRPr/>
            </a:lvl4pPr>
            <a:lvl5pPr indent="-342900" lvl="4" marL="2286000" algn="l">
              <a:lnSpc>
                <a:spcPct val="90000"/>
              </a:lnSpc>
              <a:spcBef>
                <a:spcPts val="551"/>
              </a:spcBef>
              <a:spcAft>
                <a:spcPts val="0"/>
              </a:spcAft>
              <a:buClr>
                <a:schemeClr val="lt1"/>
              </a:buClr>
              <a:buSzPts val="1800"/>
              <a:buChar char="•"/>
              <a:defRPr/>
            </a:lvl5pPr>
            <a:lvl6pPr indent="-342900" lvl="5" marL="2743200" algn="l">
              <a:lnSpc>
                <a:spcPct val="90000"/>
              </a:lnSpc>
              <a:spcBef>
                <a:spcPts val="551"/>
              </a:spcBef>
              <a:spcAft>
                <a:spcPts val="0"/>
              </a:spcAft>
              <a:buClr>
                <a:schemeClr val="lt1"/>
              </a:buClr>
              <a:buSzPts val="1800"/>
              <a:buChar char="•"/>
              <a:defRPr/>
            </a:lvl6pPr>
            <a:lvl7pPr indent="-342900" lvl="6" marL="3200400" algn="l">
              <a:lnSpc>
                <a:spcPct val="90000"/>
              </a:lnSpc>
              <a:spcBef>
                <a:spcPts val="551"/>
              </a:spcBef>
              <a:spcAft>
                <a:spcPts val="0"/>
              </a:spcAft>
              <a:buClr>
                <a:schemeClr val="lt1"/>
              </a:buClr>
              <a:buSzPts val="1800"/>
              <a:buChar char="•"/>
              <a:defRPr/>
            </a:lvl7pPr>
            <a:lvl8pPr indent="-342900" lvl="7" marL="3657600" algn="l">
              <a:lnSpc>
                <a:spcPct val="90000"/>
              </a:lnSpc>
              <a:spcBef>
                <a:spcPts val="551"/>
              </a:spcBef>
              <a:spcAft>
                <a:spcPts val="0"/>
              </a:spcAft>
              <a:buClr>
                <a:schemeClr val="lt1"/>
              </a:buClr>
              <a:buSzPts val="1800"/>
              <a:buChar char="•"/>
              <a:defRPr/>
            </a:lvl8pPr>
            <a:lvl9pPr indent="-342900" lvl="8" marL="4114800" algn="l">
              <a:lnSpc>
                <a:spcPct val="90000"/>
              </a:lnSpc>
              <a:spcBef>
                <a:spcPts val="551"/>
              </a:spcBef>
              <a:spcAft>
                <a:spcPts val="0"/>
              </a:spcAft>
              <a:buClr>
                <a:schemeClr val="lt1"/>
              </a:buClr>
              <a:buSzPts val="1800"/>
              <a:buChar char="•"/>
              <a:defRPr/>
            </a:lvl9pPr>
          </a:lstStyle>
          <a:p/>
        </p:txBody>
      </p:sp>
      <p:sp>
        <p:nvSpPr>
          <p:cNvPr id="18" name="Google Shape;18;p34"/>
          <p:cNvSpPr txBox="1"/>
          <p:nvPr>
            <p:ph idx="10" type="dt"/>
          </p:nvPr>
        </p:nvSpPr>
        <p:spPr>
          <a:xfrm>
            <a:off x="735062" y="7006700"/>
            <a:ext cx="2405658" cy="40248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4"/>
          <p:cNvSpPr txBox="1"/>
          <p:nvPr>
            <p:ph idx="11" type="ftr"/>
          </p:nvPr>
        </p:nvSpPr>
        <p:spPr>
          <a:xfrm>
            <a:off x="3541663" y="7006700"/>
            <a:ext cx="3608487" cy="40248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4"/>
          <p:cNvSpPr txBox="1"/>
          <p:nvPr>
            <p:ph idx="12" type="sldNum"/>
          </p:nvPr>
        </p:nvSpPr>
        <p:spPr>
          <a:xfrm>
            <a:off x="7551093" y="7006700"/>
            <a:ext cx="2405658" cy="402483"/>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7" name="Shape 77"/>
        <p:cNvGrpSpPr/>
        <p:nvPr/>
      </p:nvGrpSpPr>
      <p:grpSpPr>
        <a:xfrm>
          <a:off x="0" y="0"/>
          <a:ext cx="0" cy="0"/>
          <a:chOff x="0" y="0"/>
          <a:chExt cx="0" cy="0"/>
        </a:xfrm>
      </p:grpSpPr>
      <p:sp>
        <p:nvSpPr>
          <p:cNvPr id="78" name="Google Shape;78;p42"/>
          <p:cNvSpPr txBox="1"/>
          <p:nvPr>
            <p:ph type="title"/>
          </p:nvPr>
        </p:nvSpPr>
        <p:spPr>
          <a:xfrm>
            <a:off x="736455" y="503978"/>
            <a:ext cx="3448388" cy="176392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527"/>
              <a:buFont typeface="Calibri"/>
              <a:buNone/>
              <a:defRPr sz="352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42"/>
          <p:cNvSpPr/>
          <p:nvPr>
            <p:ph idx="2" type="pic"/>
          </p:nvPr>
        </p:nvSpPr>
        <p:spPr>
          <a:xfrm>
            <a:off x="4545413" y="1088455"/>
            <a:ext cx="5412730" cy="5372269"/>
          </a:xfrm>
          <a:prstGeom prst="rect">
            <a:avLst/>
          </a:prstGeom>
          <a:noFill/>
          <a:ln>
            <a:noFill/>
          </a:ln>
        </p:spPr>
      </p:sp>
      <p:sp>
        <p:nvSpPr>
          <p:cNvPr id="80" name="Google Shape;80;p42"/>
          <p:cNvSpPr txBox="1"/>
          <p:nvPr>
            <p:ph idx="1" type="body"/>
          </p:nvPr>
        </p:nvSpPr>
        <p:spPr>
          <a:xfrm>
            <a:off x="736455" y="2267902"/>
            <a:ext cx="3448388" cy="420157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2"/>
              </a:spcBef>
              <a:spcAft>
                <a:spcPts val="0"/>
              </a:spcAft>
              <a:buClr>
                <a:schemeClr val="dk1"/>
              </a:buClr>
              <a:buSzPts val="1764"/>
              <a:buNone/>
              <a:defRPr sz="1764"/>
            </a:lvl1pPr>
            <a:lvl2pPr indent="-228600" lvl="1" marL="914400" algn="l">
              <a:lnSpc>
                <a:spcPct val="90000"/>
              </a:lnSpc>
              <a:spcBef>
                <a:spcPts val="551"/>
              </a:spcBef>
              <a:spcAft>
                <a:spcPts val="0"/>
              </a:spcAft>
              <a:buClr>
                <a:schemeClr val="dk1"/>
              </a:buClr>
              <a:buSzPts val="1543"/>
              <a:buNone/>
              <a:defRPr sz="1543"/>
            </a:lvl2pPr>
            <a:lvl3pPr indent="-228600" lvl="2" marL="1371600" algn="l">
              <a:lnSpc>
                <a:spcPct val="90000"/>
              </a:lnSpc>
              <a:spcBef>
                <a:spcPts val="551"/>
              </a:spcBef>
              <a:spcAft>
                <a:spcPts val="0"/>
              </a:spcAft>
              <a:buClr>
                <a:schemeClr val="dk1"/>
              </a:buClr>
              <a:buSzPts val="1323"/>
              <a:buNone/>
              <a:defRPr sz="1323"/>
            </a:lvl3pPr>
            <a:lvl4pPr indent="-228600" lvl="3" marL="1828800" algn="l">
              <a:lnSpc>
                <a:spcPct val="90000"/>
              </a:lnSpc>
              <a:spcBef>
                <a:spcPts val="551"/>
              </a:spcBef>
              <a:spcAft>
                <a:spcPts val="0"/>
              </a:spcAft>
              <a:buClr>
                <a:schemeClr val="dk1"/>
              </a:buClr>
              <a:buSzPts val="1102"/>
              <a:buNone/>
              <a:defRPr sz="1102"/>
            </a:lvl4pPr>
            <a:lvl5pPr indent="-228600" lvl="4" marL="2286000" algn="l">
              <a:lnSpc>
                <a:spcPct val="90000"/>
              </a:lnSpc>
              <a:spcBef>
                <a:spcPts val="551"/>
              </a:spcBef>
              <a:spcAft>
                <a:spcPts val="0"/>
              </a:spcAft>
              <a:buClr>
                <a:schemeClr val="dk1"/>
              </a:buClr>
              <a:buSzPts val="1102"/>
              <a:buNone/>
              <a:defRPr sz="1102"/>
            </a:lvl5pPr>
            <a:lvl6pPr indent="-228600" lvl="5" marL="2743200" algn="l">
              <a:lnSpc>
                <a:spcPct val="90000"/>
              </a:lnSpc>
              <a:spcBef>
                <a:spcPts val="551"/>
              </a:spcBef>
              <a:spcAft>
                <a:spcPts val="0"/>
              </a:spcAft>
              <a:buClr>
                <a:schemeClr val="dk1"/>
              </a:buClr>
              <a:buSzPts val="1102"/>
              <a:buNone/>
              <a:defRPr sz="1102"/>
            </a:lvl6pPr>
            <a:lvl7pPr indent="-228600" lvl="6" marL="3200400" algn="l">
              <a:lnSpc>
                <a:spcPct val="90000"/>
              </a:lnSpc>
              <a:spcBef>
                <a:spcPts val="551"/>
              </a:spcBef>
              <a:spcAft>
                <a:spcPts val="0"/>
              </a:spcAft>
              <a:buClr>
                <a:schemeClr val="dk1"/>
              </a:buClr>
              <a:buSzPts val="1102"/>
              <a:buNone/>
              <a:defRPr sz="1102"/>
            </a:lvl7pPr>
            <a:lvl8pPr indent="-228600" lvl="7" marL="3657600" algn="l">
              <a:lnSpc>
                <a:spcPct val="90000"/>
              </a:lnSpc>
              <a:spcBef>
                <a:spcPts val="551"/>
              </a:spcBef>
              <a:spcAft>
                <a:spcPts val="0"/>
              </a:spcAft>
              <a:buClr>
                <a:schemeClr val="dk1"/>
              </a:buClr>
              <a:buSzPts val="1102"/>
              <a:buNone/>
              <a:defRPr sz="1102"/>
            </a:lvl8pPr>
            <a:lvl9pPr indent="-228600" lvl="8" marL="4114800" algn="l">
              <a:lnSpc>
                <a:spcPct val="90000"/>
              </a:lnSpc>
              <a:spcBef>
                <a:spcPts val="551"/>
              </a:spcBef>
              <a:spcAft>
                <a:spcPts val="0"/>
              </a:spcAft>
              <a:buClr>
                <a:schemeClr val="dk1"/>
              </a:buClr>
              <a:buSzPts val="1102"/>
              <a:buNone/>
              <a:defRPr sz="1102"/>
            </a:lvl9pPr>
          </a:lstStyle>
          <a:p/>
        </p:txBody>
      </p:sp>
      <p:sp>
        <p:nvSpPr>
          <p:cNvPr id="81" name="Google Shape;81;p42"/>
          <p:cNvSpPr txBox="1"/>
          <p:nvPr>
            <p:ph idx="10" type="dt"/>
          </p:nvPr>
        </p:nvSpPr>
        <p:spPr>
          <a:xfrm>
            <a:off x="735062" y="7006700"/>
            <a:ext cx="2405658" cy="40248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42"/>
          <p:cNvSpPr txBox="1"/>
          <p:nvPr>
            <p:ph idx="11" type="ftr"/>
          </p:nvPr>
        </p:nvSpPr>
        <p:spPr>
          <a:xfrm>
            <a:off x="3541663" y="7006700"/>
            <a:ext cx="3608487" cy="40248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2"/>
          <p:cNvSpPr txBox="1"/>
          <p:nvPr>
            <p:ph idx="12" type="sldNum"/>
          </p:nvPr>
        </p:nvSpPr>
        <p:spPr>
          <a:xfrm>
            <a:off x="7551093" y="7006700"/>
            <a:ext cx="2405658" cy="402483"/>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4" name="Shape 84"/>
        <p:cNvGrpSpPr/>
        <p:nvPr/>
      </p:nvGrpSpPr>
      <p:grpSpPr>
        <a:xfrm>
          <a:off x="0" y="0"/>
          <a:ext cx="0" cy="0"/>
          <a:chOff x="0" y="0"/>
          <a:chExt cx="0" cy="0"/>
        </a:xfrm>
      </p:grpSpPr>
      <p:sp>
        <p:nvSpPr>
          <p:cNvPr id="85" name="Google Shape;85;p43"/>
          <p:cNvSpPr txBox="1"/>
          <p:nvPr>
            <p:ph type="title"/>
          </p:nvPr>
        </p:nvSpPr>
        <p:spPr>
          <a:xfrm>
            <a:off x="735062" y="402484"/>
            <a:ext cx="9221689" cy="146118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43"/>
          <p:cNvSpPr txBox="1"/>
          <p:nvPr>
            <p:ph idx="1" type="body"/>
          </p:nvPr>
        </p:nvSpPr>
        <p:spPr>
          <a:xfrm rot="5400000">
            <a:off x="2947634" y="-200158"/>
            <a:ext cx="4796544" cy="922168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2"/>
              </a:spcBef>
              <a:spcAft>
                <a:spcPts val="0"/>
              </a:spcAft>
              <a:buClr>
                <a:schemeClr val="dk1"/>
              </a:buClr>
              <a:buSzPts val="1800"/>
              <a:buChar char="•"/>
              <a:defRPr/>
            </a:lvl1pPr>
            <a:lvl2pPr indent="-342900" lvl="1" marL="914400" algn="l">
              <a:lnSpc>
                <a:spcPct val="90000"/>
              </a:lnSpc>
              <a:spcBef>
                <a:spcPts val="551"/>
              </a:spcBef>
              <a:spcAft>
                <a:spcPts val="0"/>
              </a:spcAft>
              <a:buClr>
                <a:schemeClr val="dk1"/>
              </a:buClr>
              <a:buSzPts val="1800"/>
              <a:buChar char="•"/>
              <a:defRPr/>
            </a:lvl2pPr>
            <a:lvl3pPr indent="-342900" lvl="2" marL="1371600" algn="l">
              <a:lnSpc>
                <a:spcPct val="90000"/>
              </a:lnSpc>
              <a:spcBef>
                <a:spcPts val="551"/>
              </a:spcBef>
              <a:spcAft>
                <a:spcPts val="0"/>
              </a:spcAft>
              <a:buClr>
                <a:schemeClr val="dk1"/>
              </a:buClr>
              <a:buSzPts val="1800"/>
              <a:buChar char="•"/>
              <a:defRPr/>
            </a:lvl3pPr>
            <a:lvl4pPr indent="-342900" lvl="3" marL="1828800" algn="l">
              <a:lnSpc>
                <a:spcPct val="90000"/>
              </a:lnSpc>
              <a:spcBef>
                <a:spcPts val="551"/>
              </a:spcBef>
              <a:spcAft>
                <a:spcPts val="0"/>
              </a:spcAft>
              <a:buClr>
                <a:schemeClr val="dk1"/>
              </a:buClr>
              <a:buSzPts val="1800"/>
              <a:buChar char="•"/>
              <a:defRPr/>
            </a:lvl4pPr>
            <a:lvl5pPr indent="-342900" lvl="4" marL="2286000" algn="l">
              <a:lnSpc>
                <a:spcPct val="90000"/>
              </a:lnSpc>
              <a:spcBef>
                <a:spcPts val="551"/>
              </a:spcBef>
              <a:spcAft>
                <a:spcPts val="0"/>
              </a:spcAft>
              <a:buClr>
                <a:schemeClr val="dk1"/>
              </a:buClr>
              <a:buSzPts val="1800"/>
              <a:buChar char="•"/>
              <a:defRPr/>
            </a:lvl5pPr>
            <a:lvl6pPr indent="-342900" lvl="5" marL="2743200" algn="l">
              <a:lnSpc>
                <a:spcPct val="90000"/>
              </a:lnSpc>
              <a:spcBef>
                <a:spcPts val="551"/>
              </a:spcBef>
              <a:spcAft>
                <a:spcPts val="0"/>
              </a:spcAft>
              <a:buClr>
                <a:schemeClr val="dk1"/>
              </a:buClr>
              <a:buSzPts val="1800"/>
              <a:buChar char="•"/>
              <a:defRPr/>
            </a:lvl6pPr>
            <a:lvl7pPr indent="-342900" lvl="6" marL="3200400" algn="l">
              <a:lnSpc>
                <a:spcPct val="90000"/>
              </a:lnSpc>
              <a:spcBef>
                <a:spcPts val="551"/>
              </a:spcBef>
              <a:spcAft>
                <a:spcPts val="0"/>
              </a:spcAft>
              <a:buClr>
                <a:schemeClr val="dk1"/>
              </a:buClr>
              <a:buSzPts val="1800"/>
              <a:buChar char="•"/>
              <a:defRPr/>
            </a:lvl7pPr>
            <a:lvl8pPr indent="-342900" lvl="7" marL="3657600" algn="l">
              <a:lnSpc>
                <a:spcPct val="90000"/>
              </a:lnSpc>
              <a:spcBef>
                <a:spcPts val="551"/>
              </a:spcBef>
              <a:spcAft>
                <a:spcPts val="0"/>
              </a:spcAft>
              <a:buClr>
                <a:schemeClr val="dk1"/>
              </a:buClr>
              <a:buSzPts val="1800"/>
              <a:buChar char="•"/>
              <a:defRPr/>
            </a:lvl8pPr>
            <a:lvl9pPr indent="-342900" lvl="8" marL="4114800" algn="l">
              <a:lnSpc>
                <a:spcPct val="90000"/>
              </a:lnSpc>
              <a:spcBef>
                <a:spcPts val="551"/>
              </a:spcBef>
              <a:spcAft>
                <a:spcPts val="0"/>
              </a:spcAft>
              <a:buClr>
                <a:schemeClr val="dk1"/>
              </a:buClr>
              <a:buSzPts val="1800"/>
              <a:buChar char="•"/>
              <a:defRPr/>
            </a:lvl9pPr>
          </a:lstStyle>
          <a:p/>
        </p:txBody>
      </p:sp>
      <p:sp>
        <p:nvSpPr>
          <p:cNvPr id="87" name="Google Shape;87;p43"/>
          <p:cNvSpPr txBox="1"/>
          <p:nvPr>
            <p:ph idx="10" type="dt"/>
          </p:nvPr>
        </p:nvSpPr>
        <p:spPr>
          <a:xfrm>
            <a:off x="735062" y="7006700"/>
            <a:ext cx="2405658" cy="40248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43"/>
          <p:cNvSpPr txBox="1"/>
          <p:nvPr>
            <p:ph idx="11" type="ftr"/>
          </p:nvPr>
        </p:nvSpPr>
        <p:spPr>
          <a:xfrm>
            <a:off x="3541663" y="7006700"/>
            <a:ext cx="3608487" cy="40248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43"/>
          <p:cNvSpPr txBox="1"/>
          <p:nvPr>
            <p:ph idx="12" type="sldNum"/>
          </p:nvPr>
        </p:nvSpPr>
        <p:spPr>
          <a:xfrm>
            <a:off x="7551093" y="7006700"/>
            <a:ext cx="2405658" cy="402483"/>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0" name="Shape 90"/>
        <p:cNvGrpSpPr/>
        <p:nvPr/>
      </p:nvGrpSpPr>
      <p:grpSpPr>
        <a:xfrm>
          <a:off x="0" y="0"/>
          <a:ext cx="0" cy="0"/>
          <a:chOff x="0" y="0"/>
          <a:chExt cx="0" cy="0"/>
        </a:xfrm>
      </p:grpSpPr>
      <p:sp>
        <p:nvSpPr>
          <p:cNvPr id="91" name="Google Shape;91;p44"/>
          <p:cNvSpPr txBox="1"/>
          <p:nvPr>
            <p:ph type="title"/>
          </p:nvPr>
        </p:nvSpPr>
        <p:spPr>
          <a:xfrm rot="5400000">
            <a:off x="5600802" y="2453010"/>
            <a:ext cx="6406475" cy="230542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44"/>
          <p:cNvSpPr txBox="1"/>
          <p:nvPr>
            <p:ph idx="1" type="body"/>
          </p:nvPr>
        </p:nvSpPr>
        <p:spPr>
          <a:xfrm rot="5400000">
            <a:off x="923135" y="214411"/>
            <a:ext cx="6406475" cy="678261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2"/>
              </a:spcBef>
              <a:spcAft>
                <a:spcPts val="0"/>
              </a:spcAft>
              <a:buClr>
                <a:schemeClr val="dk1"/>
              </a:buClr>
              <a:buSzPts val="1800"/>
              <a:buChar char="•"/>
              <a:defRPr/>
            </a:lvl1pPr>
            <a:lvl2pPr indent="-342900" lvl="1" marL="914400" algn="l">
              <a:lnSpc>
                <a:spcPct val="90000"/>
              </a:lnSpc>
              <a:spcBef>
                <a:spcPts val="551"/>
              </a:spcBef>
              <a:spcAft>
                <a:spcPts val="0"/>
              </a:spcAft>
              <a:buClr>
                <a:schemeClr val="dk1"/>
              </a:buClr>
              <a:buSzPts val="1800"/>
              <a:buChar char="•"/>
              <a:defRPr/>
            </a:lvl2pPr>
            <a:lvl3pPr indent="-342900" lvl="2" marL="1371600" algn="l">
              <a:lnSpc>
                <a:spcPct val="90000"/>
              </a:lnSpc>
              <a:spcBef>
                <a:spcPts val="551"/>
              </a:spcBef>
              <a:spcAft>
                <a:spcPts val="0"/>
              </a:spcAft>
              <a:buClr>
                <a:schemeClr val="dk1"/>
              </a:buClr>
              <a:buSzPts val="1800"/>
              <a:buChar char="•"/>
              <a:defRPr/>
            </a:lvl3pPr>
            <a:lvl4pPr indent="-342900" lvl="3" marL="1828800" algn="l">
              <a:lnSpc>
                <a:spcPct val="90000"/>
              </a:lnSpc>
              <a:spcBef>
                <a:spcPts val="551"/>
              </a:spcBef>
              <a:spcAft>
                <a:spcPts val="0"/>
              </a:spcAft>
              <a:buClr>
                <a:schemeClr val="dk1"/>
              </a:buClr>
              <a:buSzPts val="1800"/>
              <a:buChar char="•"/>
              <a:defRPr/>
            </a:lvl4pPr>
            <a:lvl5pPr indent="-342900" lvl="4" marL="2286000" algn="l">
              <a:lnSpc>
                <a:spcPct val="90000"/>
              </a:lnSpc>
              <a:spcBef>
                <a:spcPts val="551"/>
              </a:spcBef>
              <a:spcAft>
                <a:spcPts val="0"/>
              </a:spcAft>
              <a:buClr>
                <a:schemeClr val="dk1"/>
              </a:buClr>
              <a:buSzPts val="1800"/>
              <a:buChar char="•"/>
              <a:defRPr/>
            </a:lvl5pPr>
            <a:lvl6pPr indent="-342900" lvl="5" marL="2743200" algn="l">
              <a:lnSpc>
                <a:spcPct val="90000"/>
              </a:lnSpc>
              <a:spcBef>
                <a:spcPts val="551"/>
              </a:spcBef>
              <a:spcAft>
                <a:spcPts val="0"/>
              </a:spcAft>
              <a:buClr>
                <a:schemeClr val="dk1"/>
              </a:buClr>
              <a:buSzPts val="1800"/>
              <a:buChar char="•"/>
              <a:defRPr/>
            </a:lvl6pPr>
            <a:lvl7pPr indent="-342900" lvl="6" marL="3200400" algn="l">
              <a:lnSpc>
                <a:spcPct val="90000"/>
              </a:lnSpc>
              <a:spcBef>
                <a:spcPts val="551"/>
              </a:spcBef>
              <a:spcAft>
                <a:spcPts val="0"/>
              </a:spcAft>
              <a:buClr>
                <a:schemeClr val="dk1"/>
              </a:buClr>
              <a:buSzPts val="1800"/>
              <a:buChar char="•"/>
              <a:defRPr/>
            </a:lvl7pPr>
            <a:lvl8pPr indent="-342900" lvl="7" marL="3657600" algn="l">
              <a:lnSpc>
                <a:spcPct val="90000"/>
              </a:lnSpc>
              <a:spcBef>
                <a:spcPts val="551"/>
              </a:spcBef>
              <a:spcAft>
                <a:spcPts val="0"/>
              </a:spcAft>
              <a:buClr>
                <a:schemeClr val="dk1"/>
              </a:buClr>
              <a:buSzPts val="1800"/>
              <a:buChar char="•"/>
              <a:defRPr/>
            </a:lvl8pPr>
            <a:lvl9pPr indent="-342900" lvl="8" marL="4114800" algn="l">
              <a:lnSpc>
                <a:spcPct val="90000"/>
              </a:lnSpc>
              <a:spcBef>
                <a:spcPts val="551"/>
              </a:spcBef>
              <a:spcAft>
                <a:spcPts val="0"/>
              </a:spcAft>
              <a:buClr>
                <a:schemeClr val="dk1"/>
              </a:buClr>
              <a:buSzPts val="1800"/>
              <a:buChar char="•"/>
              <a:defRPr/>
            </a:lvl9pPr>
          </a:lstStyle>
          <a:p/>
        </p:txBody>
      </p:sp>
      <p:sp>
        <p:nvSpPr>
          <p:cNvPr id="93" name="Google Shape;93;p44"/>
          <p:cNvSpPr txBox="1"/>
          <p:nvPr>
            <p:ph idx="10" type="dt"/>
          </p:nvPr>
        </p:nvSpPr>
        <p:spPr>
          <a:xfrm>
            <a:off x="735062" y="7006700"/>
            <a:ext cx="2405658" cy="40248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44"/>
          <p:cNvSpPr txBox="1"/>
          <p:nvPr>
            <p:ph idx="11" type="ftr"/>
          </p:nvPr>
        </p:nvSpPr>
        <p:spPr>
          <a:xfrm>
            <a:off x="3541663" y="7006700"/>
            <a:ext cx="3608487" cy="40248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44"/>
          <p:cNvSpPr txBox="1"/>
          <p:nvPr>
            <p:ph idx="12" type="sldNum"/>
          </p:nvPr>
        </p:nvSpPr>
        <p:spPr>
          <a:xfrm>
            <a:off x="7551093" y="7006700"/>
            <a:ext cx="2405658" cy="402483"/>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02" name="Shape 102"/>
        <p:cNvGrpSpPr/>
        <p:nvPr/>
      </p:nvGrpSpPr>
      <p:grpSpPr>
        <a:xfrm>
          <a:off x="0" y="0"/>
          <a:ext cx="0" cy="0"/>
          <a:chOff x="0" y="0"/>
          <a:chExt cx="0" cy="0"/>
        </a:xfrm>
      </p:grpSpPr>
      <p:sp>
        <p:nvSpPr>
          <p:cNvPr id="103" name="Google Shape;103;p46"/>
          <p:cNvSpPr txBox="1"/>
          <p:nvPr>
            <p:ph type="ctrTitle"/>
          </p:nvPr>
        </p:nvSpPr>
        <p:spPr>
          <a:xfrm>
            <a:off x="1336477" y="1237197"/>
            <a:ext cx="8018860" cy="2631887"/>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5262"/>
              <a:buFont typeface="Century Gothic"/>
              <a:buNone/>
              <a:defRPr sz="5262"/>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46"/>
          <p:cNvSpPr txBox="1"/>
          <p:nvPr>
            <p:ph idx="1" type="subTitle"/>
          </p:nvPr>
        </p:nvSpPr>
        <p:spPr>
          <a:xfrm>
            <a:off x="1336477" y="3970580"/>
            <a:ext cx="8018860" cy="1825171"/>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877"/>
              </a:spcBef>
              <a:spcAft>
                <a:spcPts val="0"/>
              </a:spcAft>
              <a:buClr>
                <a:schemeClr val="dk1"/>
              </a:buClr>
              <a:buSzPts val="2105"/>
              <a:buNone/>
              <a:defRPr sz="2105"/>
            </a:lvl1pPr>
            <a:lvl2pPr lvl="1" algn="ctr">
              <a:lnSpc>
                <a:spcPct val="90000"/>
              </a:lnSpc>
              <a:spcBef>
                <a:spcPts val="439"/>
              </a:spcBef>
              <a:spcAft>
                <a:spcPts val="0"/>
              </a:spcAft>
              <a:buClr>
                <a:schemeClr val="dk1"/>
              </a:buClr>
              <a:buSzPts val="1754"/>
              <a:buNone/>
              <a:defRPr sz="1754"/>
            </a:lvl2pPr>
            <a:lvl3pPr lvl="2" algn="ctr">
              <a:lnSpc>
                <a:spcPct val="90000"/>
              </a:lnSpc>
              <a:spcBef>
                <a:spcPts val="439"/>
              </a:spcBef>
              <a:spcAft>
                <a:spcPts val="0"/>
              </a:spcAft>
              <a:buClr>
                <a:schemeClr val="dk1"/>
              </a:buClr>
              <a:buSzPts val="1579"/>
              <a:buNone/>
              <a:defRPr sz="1579"/>
            </a:lvl3pPr>
            <a:lvl4pPr lvl="3" algn="ctr">
              <a:lnSpc>
                <a:spcPct val="90000"/>
              </a:lnSpc>
              <a:spcBef>
                <a:spcPts val="439"/>
              </a:spcBef>
              <a:spcAft>
                <a:spcPts val="0"/>
              </a:spcAft>
              <a:buClr>
                <a:schemeClr val="dk1"/>
              </a:buClr>
              <a:buSzPts val="1403"/>
              <a:buNone/>
              <a:defRPr sz="1403"/>
            </a:lvl4pPr>
            <a:lvl5pPr lvl="4" algn="ctr">
              <a:lnSpc>
                <a:spcPct val="90000"/>
              </a:lnSpc>
              <a:spcBef>
                <a:spcPts val="439"/>
              </a:spcBef>
              <a:spcAft>
                <a:spcPts val="0"/>
              </a:spcAft>
              <a:buClr>
                <a:schemeClr val="dk1"/>
              </a:buClr>
              <a:buSzPts val="1403"/>
              <a:buNone/>
              <a:defRPr sz="1403"/>
            </a:lvl5pPr>
            <a:lvl6pPr lvl="5" algn="ctr">
              <a:lnSpc>
                <a:spcPct val="90000"/>
              </a:lnSpc>
              <a:spcBef>
                <a:spcPts val="439"/>
              </a:spcBef>
              <a:spcAft>
                <a:spcPts val="0"/>
              </a:spcAft>
              <a:buClr>
                <a:schemeClr val="dk1"/>
              </a:buClr>
              <a:buSzPts val="1403"/>
              <a:buNone/>
              <a:defRPr sz="1403"/>
            </a:lvl6pPr>
            <a:lvl7pPr lvl="6" algn="ctr">
              <a:lnSpc>
                <a:spcPct val="90000"/>
              </a:lnSpc>
              <a:spcBef>
                <a:spcPts val="439"/>
              </a:spcBef>
              <a:spcAft>
                <a:spcPts val="0"/>
              </a:spcAft>
              <a:buClr>
                <a:schemeClr val="dk1"/>
              </a:buClr>
              <a:buSzPts val="1403"/>
              <a:buNone/>
              <a:defRPr sz="1403"/>
            </a:lvl7pPr>
            <a:lvl8pPr lvl="7" algn="ctr">
              <a:lnSpc>
                <a:spcPct val="90000"/>
              </a:lnSpc>
              <a:spcBef>
                <a:spcPts val="439"/>
              </a:spcBef>
              <a:spcAft>
                <a:spcPts val="0"/>
              </a:spcAft>
              <a:buClr>
                <a:schemeClr val="dk1"/>
              </a:buClr>
              <a:buSzPts val="1403"/>
              <a:buNone/>
              <a:defRPr sz="1403"/>
            </a:lvl8pPr>
            <a:lvl9pPr lvl="8" algn="ctr">
              <a:lnSpc>
                <a:spcPct val="90000"/>
              </a:lnSpc>
              <a:spcBef>
                <a:spcPts val="439"/>
              </a:spcBef>
              <a:spcAft>
                <a:spcPts val="0"/>
              </a:spcAft>
              <a:buClr>
                <a:schemeClr val="dk1"/>
              </a:buClr>
              <a:buSzPts val="1403"/>
              <a:buNone/>
              <a:defRPr sz="1403"/>
            </a:lvl9pPr>
          </a:lstStyle>
          <a:p/>
        </p:txBody>
      </p:sp>
      <p:sp>
        <p:nvSpPr>
          <p:cNvPr id="105" name="Google Shape;105;p46"/>
          <p:cNvSpPr txBox="1"/>
          <p:nvPr>
            <p:ph idx="10" type="dt"/>
          </p:nvPr>
        </p:nvSpPr>
        <p:spPr>
          <a:xfrm>
            <a:off x="735062" y="7006699"/>
            <a:ext cx="2405658" cy="40248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spTree>
      <p:nvGrpSpPr>
        <p:cNvPr id="106" name="Shape 106"/>
        <p:cNvGrpSpPr/>
        <p:nvPr/>
      </p:nvGrpSpPr>
      <p:grpSpPr>
        <a:xfrm>
          <a:off x="0" y="0"/>
          <a:ext cx="0" cy="0"/>
          <a:chOff x="0" y="0"/>
          <a:chExt cx="0" cy="0"/>
        </a:xfrm>
      </p:grpSpPr>
      <p:sp>
        <p:nvSpPr>
          <p:cNvPr id="107" name="Google Shape;107;p47"/>
          <p:cNvSpPr txBox="1"/>
          <p:nvPr>
            <p:ph type="title"/>
          </p:nvPr>
        </p:nvSpPr>
        <p:spPr>
          <a:xfrm>
            <a:off x="735062" y="402483"/>
            <a:ext cx="9221689" cy="146118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p47"/>
          <p:cNvSpPr txBox="1"/>
          <p:nvPr>
            <p:ph idx="1" type="body"/>
          </p:nvPr>
        </p:nvSpPr>
        <p:spPr>
          <a:xfrm>
            <a:off x="735062" y="2012414"/>
            <a:ext cx="9221689" cy="479654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77"/>
              </a:spcBef>
              <a:spcAft>
                <a:spcPts val="0"/>
              </a:spcAft>
              <a:buClr>
                <a:schemeClr val="dk1"/>
              </a:buClr>
              <a:buSzPts val="1800"/>
              <a:buChar char="o"/>
              <a:defRPr/>
            </a:lvl1pPr>
            <a:lvl2pPr indent="-342900" lvl="1" marL="914400" algn="l">
              <a:lnSpc>
                <a:spcPct val="90000"/>
              </a:lnSpc>
              <a:spcBef>
                <a:spcPts val="439"/>
              </a:spcBef>
              <a:spcAft>
                <a:spcPts val="0"/>
              </a:spcAft>
              <a:buClr>
                <a:schemeClr val="dk1"/>
              </a:buClr>
              <a:buSzPts val="1800"/>
              <a:buChar char="o"/>
              <a:defRPr/>
            </a:lvl2pPr>
            <a:lvl3pPr indent="-342900" lvl="2" marL="1371600" algn="l">
              <a:lnSpc>
                <a:spcPct val="90000"/>
              </a:lnSpc>
              <a:spcBef>
                <a:spcPts val="439"/>
              </a:spcBef>
              <a:spcAft>
                <a:spcPts val="0"/>
              </a:spcAft>
              <a:buClr>
                <a:schemeClr val="dk1"/>
              </a:buClr>
              <a:buSzPts val="1800"/>
              <a:buChar char="o"/>
              <a:defRPr/>
            </a:lvl3pPr>
            <a:lvl4pPr indent="-342900" lvl="3" marL="1828800" algn="l">
              <a:lnSpc>
                <a:spcPct val="90000"/>
              </a:lnSpc>
              <a:spcBef>
                <a:spcPts val="439"/>
              </a:spcBef>
              <a:spcAft>
                <a:spcPts val="0"/>
              </a:spcAft>
              <a:buClr>
                <a:schemeClr val="dk1"/>
              </a:buClr>
              <a:buSzPts val="1800"/>
              <a:buChar char="o"/>
              <a:defRPr/>
            </a:lvl4pPr>
            <a:lvl5pPr indent="-342900" lvl="4" marL="2286000" algn="l">
              <a:lnSpc>
                <a:spcPct val="90000"/>
              </a:lnSpc>
              <a:spcBef>
                <a:spcPts val="439"/>
              </a:spcBef>
              <a:spcAft>
                <a:spcPts val="0"/>
              </a:spcAft>
              <a:buClr>
                <a:schemeClr val="dk1"/>
              </a:buClr>
              <a:buSzPts val="1800"/>
              <a:buChar char="o"/>
              <a:defRPr/>
            </a:lvl5pPr>
            <a:lvl6pPr indent="-342900" lvl="5" marL="2743200" algn="l">
              <a:lnSpc>
                <a:spcPct val="90000"/>
              </a:lnSpc>
              <a:spcBef>
                <a:spcPts val="439"/>
              </a:spcBef>
              <a:spcAft>
                <a:spcPts val="0"/>
              </a:spcAft>
              <a:buClr>
                <a:schemeClr val="dk1"/>
              </a:buClr>
              <a:buSzPts val="1800"/>
              <a:buChar char="•"/>
              <a:defRPr/>
            </a:lvl6pPr>
            <a:lvl7pPr indent="-342900" lvl="6" marL="3200400" algn="l">
              <a:lnSpc>
                <a:spcPct val="90000"/>
              </a:lnSpc>
              <a:spcBef>
                <a:spcPts val="439"/>
              </a:spcBef>
              <a:spcAft>
                <a:spcPts val="0"/>
              </a:spcAft>
              <a:buClr>
                <a:schemeClr val="dk1"/>
              </a:buClr>
              <a:buSzPts val="1800"/>
              <a:buChar char="•"/>
              <a:defRPr/>
            </a:lvl7pPr>
            <a:lvl8pPr indent="-342900" lvl="7" marL="3657600" algn="l">
              <a:lnSpc>
                <a:spcPct val="90000"/>
              </a:lnSpc>
              <a:spcBef>
                <a:spcPts val="439"/>
              </a:spcBef>
              <a:spcAft>
                <a:spcPts val="0"/>
              </a:spcAft>
              <a:buClr>
                <a:schemeClr val="dk1"/>
              </a:buClr>
              <a:buSzPts val="1800"/>
              <a:buChar char="•"/>
              <a:defRPr/>
            </a:lvl8pPr>
            <a:lvl9pPr indent="-342900" lvl="8" marL="4114800" algn="l">
              <a:lnSpc>
                <a:spcPct val="90000"/>
              </a:lnSpc>
              <a:spcBef>
                <a:spcPts val="439"/>
              </a:spcBef>
              <a:spcAft>
                <a:spcPts val="0"/>
              </a:spcAft>
              <a:buClr>
                <a:schemeClr val="dk1"/>
              </a:buClr>
              <a:buSzPts val="1800"/>
              <a:buChar char="•"/>
              <a:defRPr/>
            </a:lvl9pPr>
          </a:lstStyle>
          <a:p/>
        </p:txBody>
      </p:sp>
      <p:sp>
        <p:nvSpPr>
          <p:cNvPr id="109" name="Google Shape;109;p47"/>
          <p:cNvSpPr txBox="1"/>
          <p:nvPr>
            <p:ph idx="10" type="dt"/>
          </p:nvPr>
        </p:nvSpPr>
        <p:spPr>
          <a:xfrm>
            <a:off x="735062" y="7006699"/>
            <a:ext cx="2405658" cy="40248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110" name="Shape 110"/>
        <p:cNvGrpSpPr/>
        <p:nvPr/>
      </p:nvGrpSpPr>
      <p:grpSpPr>
        <a:xfrm>
          <a:off x="0" y="0"/>
          <a:ext cx="0" cy="0"/>
          <a:chOff x="0" y="0"/>
          <a:chExt cx="0" cy="0"/>
        </a:xfrm>
      </p:grpSpPr>
      <p:sp>
        <p:nvSpPr>
          <p:cNvPr id="111" name="Google Shape;111;p48"/>
          <p:cNvSpPr txBox="1"/>
          <p:nvPr>
            <p:ph type="title"/>
          </p:nvPr>
        </p:nvSpPr>
        <p:spPr>
          <a:xfrm>
            <a:off x="729493" y="1884670"/>
            <a:ext cx="9221689" cy="314461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5262"/>
              <a:buFont typeface="Century Gothic"/>
              <a:buNone/>
              <a:defRPr sz="5262"/>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2" name="Google Shape;112;p48"/>
          <p:cNvSpPr txBox="1"/>
          <p:nvPr>
            <p:ph idx="1" type="body"/>
          </p:nvPr>
        </p:nvSpPr>
        <p:spPr>
          <a:xfrm>
            <a:off x="729493" y="5059034"/>
            <a:ext cx="9221689" cy="165367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877"/>
              </a:spcBef>
              <a:spcAft>
                <a:spcPts val="0"/>
              </a:spcAft>
              <a:buClr>
                <a:srgbClr val="888888"/>
              </a:buClr>
              <a:buSzPts val="2105"/>
              <a:buNone/>
              <a:defRPr sz="2105">
                <a:solidFill>
                  <a:srgbClr val="888888"/>
                </a:solidFill>
              </a:defRPr>
            </a:lvl1pPr>
            <a:lvl2pPr indent="-228600" lvl="1" marL="914400" algn="l">
              <a:lnSpc>
                <a:spcPct val="90000"/>
              </a:lnSpc>
              <a:spcBef>
                <a:spcPts val="439"/>
              </a:spcBef>
              <a:spcAft>
                <a:spcPts val="0"/>
              </a:spcAft>
              <a:buClr>
                <a:srgbClr val="888888"/>
              </a:buClr>
              <a:buSzPts val="1754"/>
              <a:buNone/>
              <a:defRPr sz="1754">
                <a:solidFill>
                  <a:srgbClr val="888888"/>
                </a:solidFill>
              </a:defRPr>
            </a:lvl2pPr>
            <a:lvl3pPr indent="-228600" lvl="2" marL="1371600" algn="l">
              <a:lnSpc>
                <a:spcPct val="90000"/>
              </a:lnSpc>
              <a:spcBef>
                <a:spcPts val="439"/>
              </a:spcBef>
              <a:spcAft>
                <a:spcPts val="0"/>
              </a:spcAft>
              <a:buClr>
                <a:srgbClr val="888888"/>
              </a:buClr>
              <a:buSzPts val="1579"/>
              <a:buNone/>
              <a:defRPr sz="1579">
                <a:solidFill>
                  <a:srgbClr val="888888"/>
                </a:solidFill>
              </a:defRPr>
            </a:lvl3pPr>
            <a:lvl4pPr indent="-228600" lvl="3" marL="1828800" algn="l">
              <a:lnSpc>
                <a:spcPct val="90000"/>
              </a:lnSpc>
              <a:spcBef>
                <a:spcPts val="439"/>
              </a:spcBef>
              <a:spcAft>
                <a:spcPts val="0"/>
              </a:spcAft>
              <a:buClr>
                <a:srgbClr val="888888"/>
              </a:buClr>
              <a:buSzPts val="1403"/>
              <a:buNone/>
              <a:defRPr sz="1403">
                <a:solidFill>
                  <a:srgbClr val="888888"/>
                </a:solidFill>
              </a:defRPr>
            </a:lvl4pPr>
            <a:lvl5pPr indent="-228600" lvl="4" marL="2286000" algn="l">
              <a:lnSpc>
                <a:spcPct val="90000"/>
              </a:lnSpc>
              <a:spcBef>
                <a:spcPts val="439"/>
              </a:spcBef>
              <a:spcAft>
                <a:spcPts val="0"/>
              </a:spcAft>
              <a:buClr>
                <a:srgbClr val="888888"/>
              </a:buClr>
              <a:buSzPts val="1403"/>
              <a:buNone/>
              <a:defRPr sz="1403">
                <a:solidFill>
                  <a:srgbClr val="888888"/>
                </a:solidFill>
              </a:defRPr>
            </a:lvl5pPr>
            <a:lvl6pPr indent="-228600" lvl="5" marL="2743200" algn="l">
              <a:lnSpc>
                <a:spcPct val="90000"/>
              </a:lnSpc>
              <a:spcBef>
                <a:spcPts val="439"/>
              </a:spcBef>
              <a:spcAft>
                <a:spcPts val="0"/>
              </a:spcAft>
              <a:buClr>
                <a:srgbClr val="888888"/>
              </a:buClr>
              <a:buSzPts val="1403"/>
              <a:buNone/>
              <a:defRPr sz="1403">
                <a:solidFill>
                  <a:srgbClr val="888888"/>
                </a:solidFill>
              </a:defRPr>
            </a:lvl6pPr>
            <a:lvl7pPr indent="-228600" lvl="6" marL="3200400" algn="l">
              <a:lnSpc>
                <a:spcPct val="90000"/>
              </a:lnSpc>
              <a:spcBef>
                <a:spcPts val="439"/>
              </a:spcBef>
              <a:spcAft>
                <a:spcPts val="0"/>
              </a:spcAft>
              <a:buClr>
                <a:srgbClr val="888888"/>
              </a:buClr>
              <a:buSzPts val="1403"/>
              <a:buNone/>
              <a:defRPr sz="1403">
                <a:solidFill>
                  <a:srgbClr val="888888"/>
                </a:solidFill>
              </a:defRPr>
            </a:lvl7pPr>
            <a:lvl8pPr indent="-228600" lvl="7" marL="3657600" algn="l">
              <a:lnSpc>
                <a:spcPct val="90000"/>
              </a:lnSpc>
              <a:spcBef>
                <a:spcPts val="439"/>
              </a:spcBef>
              <a:spcAft>
                <a:spcPts val="0"/>
              </a:spcAft>
              <a:buClr>
                <a:srgbClr val="888888"/>
              </a:buClr>
              <a:buSzPts val="1403"/>
              <a:buNone/>
              <a:defRPr sz="1403">
                <a:solidFill>
                  <a:srgbClr val="888888"/>
                </a:solidFill>
              </a:defRPr>
            </a:lvl8pPr>
            <a:lvl9pPr indent="-228600" lvl="8" marL="4114800" algn="l">
              <a:lnSpc>
                <a:spcPct val="90000"/>
              </a:lnSpc>
              <a:spcBef>
                <a:spcPts val="439"/>
              </a:spcBef>
              <a:spcAft>
                <a:spcPts val="0"/>
              </a:spcAft>
              <a:buClr>
                <a:srgbClr val="888888"/>
              </a:buClr>
              <a:buSzPts val="1403"/>
              <a:buNone/>
              <a:defRPr sz="1403">
                <a:solidFill>
                  <a:srgbClr val="888888"/>
                </a:solidFill>
              </a:defRPr>
            </a:lvl9pPr>
          </a:lstStyle>
          <a:p/>
        </p:txBody>
      </p:sp>
      <p:sp>
        <p:nvSpPr>
          <p:cNvPr id="113" name="Google Shape;113;p48"/>
          <p:cNvSpPr txBox="1"/>
          <p:nvPr>
            <p:ph idx="10" type="dt"/>
          </p:nvPr>
        </p:nvSpPr>
        <p:spPr>
          <a:xfrm>
            <a:off x="735062" y="7006699"/>
            <a:ext cx="2405658" cy="40248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type="twoObj">
  <p:cSld name="TWO_OBJECTS">
    <p:spTree>
      <p:nvGrpSpPr>
        <p:cNvPr id="114" name="Shape 114"/>
        <p:cNvGrpSpPr/>
        <p:nvPr/>
      </p:nvGrpSpPr>
      <p:grpSpPr>
        <a:xfrm>
          <a:off x="0" y="0"/>
          <a:ext cx="0" cy="0"/>
          <a:chOff x="0" y="0"/>
          <a:chExt cx="0" cy="0"/>
        </a:xfrm>
      </p:grpSpPr>
      <p:sp>
        <p:nvSpPr>
          <p:cNvPr id="115" name="Google Shape;115;p49"/>
          <p:cNvSpPr txBox="1"/>
          <p:nvPr>
            <p:ph type="title"/>
          </p:nvPr>
        </p:nvSpPr>
        <p:spPr>
          <a:xfrm>
            <a:off x="735062" y="402483"/>
            <a:ext cx="9221689" cy="146118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6" name="Google Shape;116;p49"/>
          <p:cNvSpPr txBox="1"/>
          <p:nvPr>
            <p:ph idx="1" type="body"/>
          </p:nvPr>
        </p:nvSpPr>
        <p:spPr>
          <a:xfrm>
            <a:off x="735062" y="2012414"/>
            <a:ext cx="4544021" cy="479654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77"/>
              </a:spcBef>
              <a:spcAft>
                <a:spcPts val="0"/>
              </a:spcAft>
              <a:buClr>
                <a:schemeClr val="dk1"/>
              </a:buClr>
              <a:buSzPts val="1800"/>
              <a:buChar char="o"/>
              <a:defRPr/>
            </a:lvl1pPr>
            <a:lvl2pPr indent="-342900" lvl="1" marL="914400" algn="l">
              <a:lnSpc>
                <a:spcPct val="90000"/>
              </a:lnSpc>
              <a:spcBef>
                <a:spcPts val="439"/>
              </a:spcBef>
              <a:spcAft>
                <a:spcPts val="0"/>
              </a:spcAft>
              <a:buClr>
                <a:schemeClr val="dk1"/>
              </a:buClr>
              <a:buSzPts val="1800"/>
              <a:buChar char="o"/>
              <a:defRPr/>
            </a:lvl2pPr>
            <a:lvl3pPr indent="-342900" lvl="2" marL="1371600" algn="l">
              <a:lnSpc>
                <a:spcPct val="90000"/>
              </a:lnSpc>
              <a:spcBef>
                <a:spcPts val="439"/>
              </a:spcBef>
              <a:spcAft>
                <a:spcPts val="0"/>
              </a:spcAft>
              <a:buClr>
                <a:schemeClr val="dk1"/>
              </a:buClr>
              <a:buSzPts val="1800"/>
              <a:buChar char="o"/>
              <a:defRPr/>
            </a:lvl3pPr>
            <a:lvl4pPr indent="-342900" lvl="3" marL="1828800" algn="l">
              <a:lnSpc>
                <a:spcPct val="90000"/>
              </a:lnSpc>
              <a:spcBef>
                <a:spcPts val="439"/>
              </a:spcBef>
              <a:spcAft>
                <a:spcPts val="0"/>
              </a:spcAft>
              <a:buClr>
                <a:schemeClr val="dk1"/>
              </a:buClr>
              <a:buSzPts val="1800"/>
              <a:buChar char="o"/>
              <a:defRPr/>
            </a:lvl4pPr>
            <a:lvl5pPr indent="-342900" lvl="4" marL="2286000" algn="l">
              <a:lnSpc>
                <a:spcPct val="90000"/>
              </a:lnSpc>
              <a:spcBef>
                <a:spcPts val="439"/>
              </a:spcBef>
              <a:spcAft>
                <a:spcPts val="0"/>
              </a:spcAft>
              <a:buClr>
                <a:schemeClr val="dk1"/>
              </a:buClr>
              <a:buSzPts val="1800"/>
              <a:buChar char="o"/>
              <a:defRPr/>
            </a:lvl5pPr>
            <a:lvl6pPr indent="-342900" lvl="5" marL="2743200" algn="l">
              <a:lnSpc>
                <a:spcPct val="90000"/>
              </a:lnSpc>
              <a:spcBef>
                <a:spcPts val="439"/>
              </a:spcBef>
              <a:spcAft>
                <a:spcPts val="0"/>
              </a:spcAft>
              <a:buClr>
                <a:schemeClr val="dk1"/>
              </a:buClr>
              <a:buSzPts val="1800"/>
              <a:buChar char="•"/>
              <a:defRPr/>
            </a:lvl6pPr>
            <a:lvl7pPr indent="-342900" lvl="6" marL="3200400" algn="l">
              <a:lnSpc>
                <a:spcPct val="90000"/>
              </a:lnSpc>
              <a:spcBef>
                <a:spcPts val="439"/>
              </a:spcBef>
              <a:spcAft>
                <a:spcPts val="0"/>
              </a:spcAft>
              <a:buClr>
                <a:schemeClr val="dk1"/>
              </a:buClr>
              <a:buSzPts val="1800"/>
              <a:buChar char="•"/>
              <a:defRPr/>
            </a:lvl7pPr>
            <a:lvl8pPr indent="-342900" lvl="7" marL="3657600" algn="l">
              <a:lnSpc>
                <a:spcPct val="90000"/>
              </a:lnSpc>
              <a:spcBef>
                <a:spcPts val="439"/>
              </a:spcBef>
              <a:spcAft>
                <a:spcPts val="0"/>
              </a:spcAft>
              <a:buClr>
                <a:schemeClr val="dk1"/>
              </a:buClr>
              <a:buSzPts val="1800"/>
              <a:buChar char="•"/>
              <a:defRPr/>
            </a:lvl8pPr>
            <a:lvl9pPr indent="-342900" lvl="8" marL="4114800" algn="l">
              <a:lnSpc>
                <a:spcPct val="90000"/>
              </a:lnSpc>
              <a:spcBef>
                <a:spcPts val="439"/>
              </a:spcBef>
              <a:spcAft>
                <a:spcPts val="0"/>
              </a:spcAft>
              <a:buClr>
                <a:schemeClr val="dk1"/>
              </a:buClr>
              <a:buSzPts val="1800"/>
              <a:buChar char="•"/>
              <a:defRPr/>
            </a:lvl9pPr>
          </a:lstStyle>
          <a:p/>
        </p:txBody>
      </p:sp>
      <p:sp>
        <p:nvSpPr>
          <p:cNvPr id="117" name="Google Shape;117;p49"/>
          <p:cNvSpPr txBox="1"/>
          <p:nvPr>
            <p:ph idx="2" type="body"/>
          </p:nvPr>
        </p:nvSpPr>
        <p:spPr>
          <a:xfrm>
            <a:off x="5412730" y="2012414"/>
            <a:ext cx="4544021" cy="479654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77"/>
              </a:spcBef>
              <a:spcAft>
                <a:spcPts val="0"/>
              </a:spcAft>
              <a:buClr>
                <a:schemeClr val="dk1"/>
              </a:buClr>
              <a:buSzPts val="1800"/>
              <a:buChar char="o"/>
              <a:defRPr/>
            </a:lvl1pPr>
            <a:lvl2pPr indent="-342900" lvl="1" marL="914400" algn="l">
              <a:lnSpc>
                <a:spcPct val="90000"/>
              </a:lnSpc>
              <a:spcBef>
                <a:spcPts val="439"/>
              </a:spcBef>
              <a:spcAft>
                <a:spcPts val="0"/>
              </a:spcAft>
              <a:buClr>
                <a:schemeClr val="dk1"/>
              </a:buClr>
              <a:buSzPts val="1800"/>
              <a:buChar char="o"/>
              <a:defRPr/>
            </a:lvl2pPr>
            <a:lvl3pPr indent="-342900" lvl="2" marL="1371600" algn="l">
              <a:lnSpc>
                <a:spcPct val="90000"/>
              </a:lnSpc>
              <a:spcBef>
                <a:spcPts val="439"/>
              </a:spcBef>
              <a:spcAft>
                <a:spcPts val="0"/>
              </a:spcAft>
              <a:buClr>
                <a:schemeClr val="dk1"/>
              </a:buClr>
              <a:buSzPts val="1800"/>
              <a:buChar char="o"/>
              <a:defRPr/>
            </a:lvl3pPr>
            <a:lvl4pPr indent="-342900" lvl="3" marL="1828800" algn="l">
              <a:lnSpc>
                <a:spcPct val="90000"/>
              </a:lnSpc>
              <a:spcBef>
                <a:spcPts val="439"/>
              </a:spcBef>
              <a:spcAft>
                <a:spcPts val="0"/>
              </a:spcAft>
              <a:buClr>
                <a:schemeClr val="dk1"/>
              </a:buClr>
              <a:buSzPts val="1800"/>
              <a:buChar char="o"/>
              <a:defRPr/>
            </a:lvl4pPr>
            <a:lvl5pPr indent="-342900" lvl="4" marL="2286000" algn="l">
              <a:lnSpc>
                <a:spcPct val="90000"/>
              </a:lnSpc>
              <a:spcBef>
                <a:spcPts val="439"/>
              </a:spcBef>
              <a:spcAft>
                <a:spcPts val="0"/>
              </a:spcAft>
              <a:buClr>
                <a:schemeClr val="dk1"/>
              </a:buClr>
              <a:buSzPts val="1800"/>
              <a:buChar char="o"/>
              <a:defRPr/>
            </a:lvl5pPr>
            <a:lvl6pPr indent="-342900" lvl="5" marL="2743200" algn="l">
              <a:lnSpc>
                <a:spcPct val="90000"/>
              </a:lnSpc>
              <a:spcBef>
                <a:spcPts val="439"/>
              </a:spcBef>
              <a:spcAft>
                <a:spcPts val="0"/>
              </a:spcAft>
              <a:buClr>
                <a:schemeClr val="dk1"/>
              </a:buClr>
              <a:buSzPts val="1800"/>
              <a:buChar char="•"/>
              <a:defRPr/>
            </a:lvl6pPr>
            <a:lvl7pPr indent="-342900" lvl="6" marL="3200400" algn="l">
              <a:lnSpc>
                <a:spcPct val="90000"/>
              </a:lnSpc>
              <a:spcBef>
                <a:spcPts val="439"/>
              </a:spcBef>
              <a:spcAft>
                <a:spcPts val="0"/>
              </a:spcAft>
              <a:buClr>
                <a:schemeClr val="dk1"/>
              </a:buClr>
              <a:buSzPts val="1800"/>
              <a:buChar char="•"/>
              <a:defRPr/>
            </a:lvl7pPr>
            <a:lvl8pPr indent="-342900" lvl="7" marL="3657600" algn="l">
              <a:lnSpc>
                <a:spcPct val="90000"/>
              </a:lnSpc>
              <a:spcBef>
                <a:spcPts val="439"/>
              </a:spcBef>
              <a:spcAft>
                <a:spcPts val="0"/>
              </a:spcAft>
              <a:buClr>
                <a:schemeClr val="dk1"/>
              </a:buClr>
              <a:buSzPts val="1800"/>
              <a:buChar char="•"/>
              <a:defRPr/>
            </a:lvl8pPr>
            <a:lvl9pPr indent="-342900" lvl="8" marL="4114800" algn="l">
              <a:lnSpc>
                <a:spcPct val="90000"/>
              </a:lnSpc>
              <a:spcBef>
                <a:spcPts val="439"/>
              </a:spcBef>
              <a:spcAft>
                <a:spcPts val="0"/>
              </a:spcAft>
              <a:buClr>
                <a:schemeClr val="dk1"/>
              </a:buClr>
              <a:buSzPts val="1800"/>
              <a:buChar char="•"/>
              <a:defRPr/>
            </a:lvl9pPr>
          </a:lstStyle>
          <a:p/>
        </p:txBody>
      </p:sp>
      <p:sp>
        <p:nvSpPr>
          <p:cNvPr id="118" name="Google Shape;118;p49"/>
          <p:cNvSpPr txBox="1"/>
          <p:nvPr>
            <p:ph idx="10" type="dt"/>
          </p:nvPr>
        </p:nvSpPr>
        <p:spPr>
          <a:xfrm>
            <a:off x="735062" y="7006699"/>
            <a:ext cx="2405658" cy="40248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119" name="Shape 119"/>
        <p:cNvGrpSpPr/>
        <p:nvPr/>
      </p:nvGrpSpPr>
      <p:grpSpPr>
        <a:xfrm>
          <a:off x="0" y="0"/>
          <a:ext cx="0" cy="0"/>
          <a:chOff x="0" y="0"/>
          <a:chExt cx="0" cy="0"/>
        </a:xfrm>
      </p:grpSpPr>
      <p:sp>
        <p:nvSpPr>
          <p:cNvPr id="120" name="Google Shape;120;p50"/>
          <p:cNvSpPr txBox="1"/>
          <p:nvPr>
            <p:ph type="title"/>
          </p:nvPr>
        </p:nvSpPr>
        <p:spPr>
          <a:xfrm>
            <a:off x="736455" y="402483"/>
            <a:ext cx="9221689" cy="146118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1" name="Google Shape;121;p50"/>
          <p:cNvSpPr txBox="1"/>
          <p:nvPr>
            <p:ph idx="1" type="body"/>
          </p:nvPr>
        </p:nvSpPr>
        <p:spPr>
          <a:xfrm>
            <a:off x="736455" y="1853171"/>
            <a:ext cx="4523138" cy="90821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877"/>
              </a:spcBef>
              <a:spcAft>
                <a:spcPts val="0"/>
              </a:spcAft>
              <a:buClr>
                <a:schemeClr val="dk1"/>
              </a:buClr>
              <a:buSzPts val="2105"/>
              <a:buNone/>
              <a:defRPr b="1" sz="2105"/>
            </a:lvl1pPr>
            <a:lvl2pPr indent="-228600" lvl="1" marL="914400" algn="l">
              <a:lnSpc>
                <a:spcPct val="90000"/>
              </a:lnSpc>
              <a:spcBef>
                <a:spcPts val="439"/>
              </a:spcBef>
              <a:spcAft>
                <a:spcPts val="0"/>
              </a:spcAft>
              <a:buClr>
                <a:schemeClr val="dk1"/>
              </a:buClr>
              <a:buSzPts val="1754"/>
              <a:buNone/>
              <a:defRPr b="1" sz="1754"/>
            </a:lvl2pPr>
            <a:lvl3pPr indent="-228600" lvl="2" marL="1371600" algn="l">
              <a:lnSpc>
                <a:spcPct val="90000"/>
              </a:lnSpc>
              <a:spcBef>
                <a:spcPts val="439"/>
              </a:spcBef>
              <a:spcAft>
                <a:spcPts val="0"/>
              </a:spcAft>
              <a:buClr>
                <a:schemeClr val="dk1"/>
              </a:buClr>
              <a:buSzPts val="1579"/>
              <a:buNone/>
              <a:defRPr b="1" sz="1579"/>
            </a:lvl3pPr>
            <a:lvl4pPr indent="-228600" lvl="3" marL="1828800" algn="l">
              <a:lnSpc>
                <a:spcPct val="90000"/>
              </a:lnSpc>
              <a:spcBef>
                <a:spcPts val="439"/>
              </a:spcBef>
              <a:spcAft>
                <a:spcPts val="0"/>
              </a:spcAft>
              <a:buClr>
                <a:schemeClr val="dk1"/>
              </a:buClr>
              <a:buSzPts val="1403"/>
              <a:buNone/>
              <a:defRPr b="1" sz="1403"/>
            </a:lvl4pPr>
            <a:lvl5pPr indent="-228600" lvl="4" marL="2286000" algn="l">
              <a:lnSpc>
                <a:spcPct val="90000"/>
              </a:lnSpc>
              <a:spcBef>
                <a:spcPts val="439"/>
              </a:spcBef>
              <a:spcAft>
                <a:spcPts val="0"/>
              </a:spcAft>
              <a:buClr>
                <a:schemeClr val="dk1"/>
              </a:buClr>
              <a:buSzPts val="1403"/>
              <a:buNone/>
              <a:defRPr b="1" sz="1403"/>
            </a:lvl5pPr>
            <a:lvl6pPr indent="-228600" lvl="5" marL="2743200" algn="l">
              <a:lnSpc>
                <a:spcPct val="90000"/>
              </a:lnSpc>
              <a:spcBef>
                <a:spcPts val="439"/>
              </a:spcBef>
              <a:spcAft>
                <a:spcPts val="0"/>
              </a:spcAft>
              <a:buClr>
                <a:schemeClr val="dk1"/>
              </a:buClr>
              <a:buSzPts val="1403"/>
              <a:buNone/>
              <a:defRPr b="1" sz="1403"/>
            </a:lvl6pPr>
            <a:lvl7pPr indent="-228600" lvl="6" marL="3200400" algn="l">
              <a:lnSpc>
                <a:spcPct val="90000"/>
              </a:lnSpc>
              <a:spcBef>
                <a:spcPts val="439"/>
              </a:spcBef>
              <a:spcAft>
                <a:spcPts val="0"/>
              </a:spcAft>
              <a:buClr>
                <a:schemeClr val="dk1"/>
              </a:buClr>
              <a:buSzPts val="1403"/>
              <a:buNone/>
              <a:defRPr b="1" sz="1403"/>
            </a:lvl7pPr>
            <a:lvl8pPr indent="-228600" lvl="7" marL="3657600" algn="l">
              <a:lnSpc>
                <a:spcPct val="90000"/>
              </a:lnSpc>
              <a:spcBef>
                <a:spcPts val="439"/>
              </a:spcBef>
              <a:spcAft>
                <a:spcPts val="0"/>
              </a:spcAft>
              <a:buClr>
                <a:schemeClr val="dk1"/>
              </a:buClr>
              <a:buSzPts val="1403"/>
              <a:buNone/>
              <a:defRPr b="1" sz="1403"/>
            </a:lvl8pPr>
            <a:lvl9pPr indent="-228600" lvl="8" marL="4114800" algn="l">
              <a:lnSpc>
                <a:spcPct val="90000"/>
              </a:lnSpc>
              <a:spcBef>
                <a:spcPts val="439"/>
              </a:spcBef>
              <a:spcAft>
                <a:spcPts val="0"/>
              </a:spcAft>
              <a:buClr>
                <a:schemeClr val="dk1"/>
              </a:buClr>
              <a:buSzPts val="1403"/>
              <a:buNone/>
              <a:defRPr b="1" sz="1403"/>
            </a:lvl9pPr>
          </a:lstStyle>
          <a:p/>
        </p:txBody>
      </p:sp>
      <p:sp>
        <p:nvSpPr>
          <p:cNvPr id="122" name="Google Shape;122;p50"/>
          <p:cNvSpPr txBox="1"/>
          <p:nvPr>
            <p:ph idx="2" type="body"/>
          </p:nvPr>
        </p:nvSpPr>
        <p:spPr>
          <a:xfrm>
            <a:off x="736455" y="2761381"/>
            <a:ext cx="4523138" cy="406157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77"/>
              </a:spcBef>
              <a:spcAft>
                <a:spcPts val="0"/>
              </a:spcAft>
              <a:buClr>
                <a:schemeClr val="dk1"/>
              </a:buClr>
              <a:buSzPts val="1800"/>
              <a:buChar char="o"/>
              <a:defRPr/>
            </a:lvl1pPr>
            <a:lvl2pPr indent="-342900" lvl="1" marL="914400" algn="l">
              <a:lnSpc>
                <a:spcPct val="90000"/>
              </a:lnSpc>
              <a:spcBef>
                <a:spcPts val="439"/>
              </a:spcBef>
              <a:spcAft>
                <a:spcPts val="0"/>
              </a:spcAft>
              <a:buClr>
                <a:schemeClr val="dk1"/>
              </a:buClr>
              <a:buSzPts val="1800"/>
              <a:buChar char="o"/>
              <a:defRPr/>
            </a:lvl2pPr>
            <a:lvl3pPr indent="-342900" lvl="2" marL="1371600" algn="l">
              <a:lnSpc>
                <a:spcPct val="90000"/>
              </a:lnSpc>
              <a:spcBef>
                <a:spcPts val="439"/>
              </a:spcBef>
              <a:spcAft>
                <a:spcPts val="0"/>
              </a:spcAft>
              <a:buClr>
                <a:schemeClr val="dk1"/>
              </a:buClr>
              <a:buSzPts val="1800"/>
              <a:buChar char="o"/>
              <a:defRPr/>
            </a:lvl3pPr>
            <a:lvl4pPr indent="-342900" lvl="3" marL="1828800" algn="l">
              <a:lnSpc>
                <a:spcPct val="90000"/>
              </a:lnSpc>
              <a:spcBef>
                <a:spcPts val="439"/>
              </a:spcBef>
              <a:spcAft>
                <a:spcPts val="0"/>
              </a:spcAft>
              <a:buClr>
                <a:schemeClr val="dk1"/>
              </a:buClr>
              <a:buSzPts val="1800"/>
              <a:buChar char="o"/>
              <a:defRPr/>
            </a:lvl4pPr>
            <a:lvl5pPr indent="-342900" lvl="4" marL="2286000" algn="l">
              <a:lnSpc>
                <a:spcPct val="90000"/>
              </a:lnSpc>
              <a:spcBef>
                <a:spcPts val="439"/>
              </a:spcBef>
              <a:spcAft>
                <a:spcPts val="0"/>
              </a:spcAft>
              <a:buClr>
                <a:schemeClr val="dk1"/>
              </a:buClr>
              <a:buSzPts val="1800"/>
              <a:buChar char="o"/>
              <a:defRPr/>
            </a:lvl5pPr>
            <a:lvl6pPr indent="-342900" lvl="5" marL="2743200" algn="l">
              <a:lnSpc>
                <a:spcPct val="90000"/>
              </a:lnSpc>
              <a:spcBef>
                <a:spcPts val="439"/>
              </a:spcBef>
              <a:spcAft>
                <a:spcPts val="0"/>
              </a:spcAft>
              <a:buClr>
                <a:schemeClr val="dk1"/>
              </a:buClr>
              <a:buSzPts val="1800"/>
              <a:buChar char="•"/>
              <a:defRPr/>
            </a:lvl6pPr>
            <a:lvl7pPr indent="-342900" lvl="6" marL="3200400" algn="l">
              <a:lnSpc>
                <a:spcPct val="90000"/>
              </a:lnSpc>
              <a:spcBef>
                <a:spcPts val="439"/>
              </a:spcBef>
              <a:spcAft>
                <a:spcPts val="0"/>
              </a:spcAft>
              <a:buClr>
                <a:schemeClr val="dk1"/>
              </a:buClr>
              <a:buSzPts val="1800"/>
              <a:buChar char="•"/>
              <a:defRPr/>
            </a:lvl7pPr>
            <a:lvl8pPr indent="-342900" lvl="7" marL="3657600" algn="l">
              <a:lnSpc>
                <a:spcPct val="90000"/>
              </a:lnSpc>
              <a:spcBef>
                <a:spcPts val="439"/>
              </a:spcBef>
              <a:spcAft>
                <a:spcPts val="0"/>
              </a:spcAft>
              <a:buClr>
                <a:schemeClr val="dk1"/>
              </a:buClr>
              <a:buSzPts val="1800"/>
              <a:buChar char="•"/>
              <a:defRPr/>
            </a:lvl8pPr>
            <a:lvl9pPr indent="-342900" lvl="8" marL="4114800" algn="l">
              <a:lnSpc>
                <a:spcPct val="90000"/>
              </a:lnSpc>
              <a:spcBef>
                <a:spcPts val="439"/>
              </a:spcBef>
              <a:spcAft>
                <a:spcPts val="0"/>
              </a:spcAft>
              <a:buClr>
                <a:schemeClr val="dk1"/>
              </a:buClr>
              <a:buSzPts val="1800"/>
              <a:buChar char="•"/>
              <a:defRPr/>
            </a:lvl9pPr>
          </a:lstStyle>
          <a:p/>
        </p:txBody>
      </p:sp>
      <p:sp>
        <p:nvSpPr>
          <p:cNvPr id="123" name="Google Shape;123;p50"/>
          <p:cNvSpPr txBox="1"/>
          <p:nvPr>
            <p:ph idx="3" type="body"/>
          </p:nvPr>
        </p:nvSpPr>
        <p:spPr>
          <a:xfrm>
            <a:off x="5412730" y="1853171"/>
            <a:ext cx="4545413" cy="90821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877"/>
              </a:spcBef>
              <a:spcAft>
                <a:spcPts val="0"/>
              </a:spcAft>
              <a:buClr>
                <a:schemeClr val="dk1"/>
              </a:buClr>
              <a:buSzPts val="2105"/>
              <a:buNone/>
              <a:defRPr b="1" sz="2105"/>
            </a:lvl1pPr>
            <a:lvl2pPr indent="-228600" lvl="1" marL="914400" algn="l">
              <a:lnSpc>
                <a:spcPct val="90000"/>
              </a:lnSpc>
              <a:spcBef>
                <a:spcPts val="439"/>
              </a:spcBef>
              <a:spcAft>
                <a:spcPts val="0"/>
              </a:spcAft>
              <a:buClr>
                <a:schemeClr val="dk1"/>
              </a:buClr>
              <a:buSzPts val="1754"/>
              <a:buNone/>
              <a:defRPr b="1" sz="1754"/>
            </a:lvl2pPr>
            <a:lvl3pPr indent="-228600" lvl="2" marL="1371600" algn="l">
              <a:lnSpc>
                <a:spcPct val="90000"/>
              </a:lnSpc>
              <a:spcBef>
                <a:spcPts val="439"/>
              </a:spcBef>
              <a:spcAft>
                <a:spcPts val="0"/>
              </a:spcAft>
              <a:buClr>
                <a:schemeClr val="dk1"/>
              </a:buClr>
              <a:buSzPts val="1579"/>
              <a:buNone/>
              <a:defRPr b="1" sz="1579"/>
            </a:lvl3pPr>
            <a:lvl4pPr indent="-228600" lvl="3" marL="1828800" algn="l">
              <a:lnSpc>
                <a:spcPct val="90000"/>
              </a:lnSpc>
              <a:spcBef>
                <a:spcPts val="439"/>
              </a:spcBef>
              <a:spcAft>
                <a:spcPts val="0"/>
              </a:spcAft>
              <a:buClr>
                <a:schemeClr val="dk1"/>
              </a:buClr>
              <a:buSzPts val="1403"/>
              <a:buNone/>
              <a:defRPr b="1" sz="1403"/>
            </a:lvl4pPr>
            <a:lvl5pPr indent="-228600" lvl="4" marL="2286000" algn="l">
              <a:lnSpc>
                <a:spcPct val="90000"/>
              </a:lnSpc>
              <a:spcBef>
                <a:spcPts val="439"/>
              </a:spcBef>
              <a:spcAft>
                <a:spcPts val="0"/>
              </a:spcAft>
              <a:buClr>
                <a:schemeClr val="dk1"/>
              </a:buClr>
              <a:buSzPts val="1403"/>
              <a:buNone/>
              <a:defRPr b="1" sz="1403"/>
            </a:lvl5pPr>
            <a:lvl6pPr indent="-228600" lvl="5" marL="2743200" algn="l">
              <a:lnSpc>
                <a:spcPct val="90000"/>
              </a:lnSpc>
              <a:spcBef>
                <a:spcPts val="439"/>
              </a:spcBef>
              <a:spcAft>
                <a:spcPts val="0"/>
              </a:spcAft>
              <a:buClr>
                <a:schemeClr val="dk1"/>
              </a:buClr>
              <a:buSzPts val="1403"/>
              <a:buNone/>
              <a:defRPr b="1" sz="1403"/>
            </a:lvl6pPr>
            <a:lvl7pPr indent="-228600" lvl="6" marL="3200400" algn="l">
              <a:lnSpc>
                <a:spcPct val="90000"/>
              </a:lnSpc>
              <a:spcBef>
                <a:spcPts val="439"/>
              </a:spcBef>
              <a:spcAft>
                <a:spcPts val="0"/>
              </a:spcAft>
              <a:buClr>
                <a:schemeClr val="dk1"/>
              </a:buClr>
              <a:buSzPts val="1403"/>
              <a:buNone/>
              <a:defRPr b="1" sz="1403"/>
            </a:lvl7pPr>
            <a:lvl8pPr indent="-228600" lvl="7" marL="3657600" algn="l">
              <a:lnSpc>
                <a:spcPct val="90000"/>
              </a:lnSpc>
              <a:spcBef>
                <a:spcPts val="439"/>
              </a:spcBef>
              <a:spcAft>
                <a:spcPts val="0"/>
              </a:spcAft>
              <a:buClr>
                <a:schemeClr val="dk1"/>
              </a:buClr>
              <a:buSzPts val="1403"/>
              <a:buNone/>
              <a:defRPr b="1" sz="1403"/>
            </a:lvl8pPr>
            <a:lvl9pPr indent="-228600" lvl="8" marL="4114800" algn="l">
              <a:lnSpc>
                <a:spcPct val="90000"/>
              </a:lnSpc>
              <a:spcBef>
                <a:spcPts val="439"/>
              </a:spcBef>
              <a:spcAft>
                <a:spcPts val="0"/>
              </a:spcAft>
              <a:buClr>
                <a:schemeClr val="dk1"/>
              </a:buClr>
              <a:buSzPts val="1403"/>
              <a:buNone/>
              <a:defRPr b="1" sz="1403"/>
            </a:lvl9pPr>
          </a:lstStyle>
          <a:p/>
        </p:txBody>
      </p:sp>
      <p:sp>
        <p:nvSpPr>
          <p:cNvPr id="124" name="Google Shape;124;p50"/>
          <p:cNvSpPr txBox="1"/>
          <p:nvPr>
            <p:ph idx="4" type="body"/>
          </p:nvPr>
        </p:nvSpPr>
        <p:spPr>
          <a:xfrm>
            <a:off x="5412730" y="2761381"/>
            <a:ext cx="4545413" cy="406157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77"/>
              </a:spcBef>
              <a:spcAft>
                <a:spcPts val="0"/>
              </a:spcAft>
              <a:buClr>
                <a:schemeClr val="dk1"/>
              </a:buClr>
              <a:buSzPts val="1800"/>
              <a:buChar char="o"/>
              <a:defRPr/>
            </a:lvl1pPr>
            <a:lvl2pPr indent="-342900" lvl="1" marL="914400" algn="l">
              <a:lnSpc>
                <a:spcPct val="90000"/>
              </a:lnSpc>
              <a:spcBef>
                <a:spcPts val="439"/>
              </a:spcBef>
              <a:spcAft>
                <a:spcPts val="0"/>
              </a:spcAft>
              <a:buClr>
                <a:schemeClr val="dk1"/>
              </a:buClr>
              <a:buSzPts val="1800"/>
              <a:buChar char="o"/>
              <a:defRPr/>
            </a:lvl2pPr>
            <a:lvl3pPr indent="-342900" lvl="2" marL="1371600" algn="l">
              <a:lnSpc>
                <a:spcPct val="90000"/>
              </a:lnSpc>
              <a:spcBef>
                <a:spcPts val="439"/>
              </a:spcBef>
              <a:spcAft>
                <a:spcPts val="0"/>
              </a:spcAft>
              <a:buClr>
                <a:schemeClr val="dk1"/>
              </a:buClr>
              <a:buSzPts val="1800"/>
              <a:buChar char="o"/>
              <a:defRPr/>
            </a:lvl3pPr>
            <a:lvl4pPr indent="-342900" lvl="3" marL="1828800" algn="l">
              <a:lnSpc>
                <a:spcPct val="90000"/>
              </a:lnSpc>
              <a:spcBef>
                <a:spcPts val="439"/>
              </a:spcBef>
              <a:spcAft>
                <a:spcPts val="0"/>
              </a:spcAft>
              <a:buClr>
                <a:schemeClr val="dk1"/>
              </a:buClr>
              <a:buSzPts val="1800"/>
              <a:buChar char="o"/>
              <a:defRPr/>
            </a:lvl4pPr>
            <a:lvl5pPr indent="-342900" lvl="4" marL="2286000" algn="l">
              <a:lnSpc>
                <a:spcPct val="90000"/>
              </a:lnSpc>
              <a:spcBef>
                <a:spcPts val="439"/>
              </a:spcBef>
              <a:spcAft>
                <a:spcPts val="0"/>
              </a:spcAft>
              <a:buClr>
                <a:schemeClr val="dk1"/>
              </a:buClr>
              <a:buSzPts val="1800"/>
              <a:buChar char="o"/>
              <a:defRPr/>
            </a:lvl5pPr>
            <a:lvl6pPr indent="-342900" lvl="5" marL="2743200" algn="l">
              <a:lnSpc>
                <a:spcPct val="90000"/>
              </a:lnSpc>
              <a:spcBef>
                <a:spcPts val="439"/>
              </a:spcBef>
              <a:spcAft>
                <a:spcPts val="0"/>
              </a:spcAft>
              <a:buClr>
                <a:schemeClr val="dk1"/>
              </a:buClr>
              <a:buSzPts val="1800"/>
              <a:buChar char="•"/>
              <a:defRPr/>
            </a:lvl6pPr>
            <a:lvl7pPr indent="-342900" lvl="6" marL="3200400" algn="l">
              <a:lnSpc>
                <a:spcPct val="90000"/>
              </a:lnSpc>
              <a:spcBef>
                <a:spcPts val="439"/>
              </a:spcBef>
              <a:spcAft>
                <a:spcPts val="0"/>
              </a:spcAft>
              <a:buClr>
                <a:schemeClr val="dk1"/>
              </a:buClr>
              <a:buSzPts val="1800"/>
              <a:buChar char="•"/>
              <a:defRPr/>
            </a:lvl7pPr>
            <a:lvl8pPr indent="-342900" lvl="7" marL="3657600" algn="l">
              <a:lnSpc>
                <a:spcPct val="90000"/>
              </a:lnSpc>
              <a:spcBef>
                <a:spcPts val="439"/>
              </a:spcBef>
              <a:spcAft>
                <a:spcPts val="0"/>
              </a:spcAft>
              <a:buClr>
                <a:schemeClr val="dk1"/>
              </a:buClr>
              <a:buSzPts val="1800"/>
              <a:buChar char="•"/>
              <a:defRPr/>
            </a:lvl8pPr>
            <a:lvl9pPr indent="-342900" lvl="8" marL="4114800" algn="l">
              <a:lnSpc>
                <a:spcPct val="90000"/>
              </a:lnSpc>
              <a:spcBef>
                <a:spcPts val="439"/>
              </a:spcBef>
              <a:spcAft>
                <a:spcPts val="0"/>
              </a:spcAft>
              <a:buClr>
                <a:schemeClr val="dk1"/>
              </a:buClr>
              <a:buSzPts val="1800"/>
              <a:buChar char="•"/>
              <a:defRPr/>
            </a:lvl9pPr>
          </a:lstStyle>
          <a:p/>
        </p:txBody>
      </p:sp>
      <p:sp>
        <p:nvSpPr>
          <p:cNvPr id="125" name="Google Shape;125;p50"/>
          <p:cNvSpPr txBox="1"/>
          <p:nvPr>
            <p:ph idx="10" type="dt"/>
          </p:nvPr>
        </p:nvSpPr>
        <p:spPr>
          <a:xfrm>
            <a:off x="735062" y="7006699"/>
            <a:ext cx="2405658" cy="40248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titleOnly">
  <p:cSld name="TITLE_ONLY">
    <p:spTree>
      <p:nvGrpSpPr>
        <p:cNvPr id="126" name="Shape 126"/>
        <p:cNvGrpSpPr/>
        <p:nvPr/>
      </p:nvGrpSpPr>
      <p:grpSpPr>
        <a:xfrm>
          <a:off x="0" y="0"/>
          <a:ext cx="0" cy="0"/>
          <a:chOff x="0" y="0"/>
          <a:chExt cx="0" cy="0"/>
        </a:xfrm>
      </p:grpSpPr>
      <p:sp>
        <p:nvSpPr>
          <p:cNvPr id="127" name="Google Shape;127;p51"/>
          <p:cNvSpPr txBox="1"/>
          <p:nvPr>
            <p:ph type="title"/>
          </p:nvPr>
        </p:nvSpPr>
        <p:spPr>
          <a:xfrm>
            <a:off x="735062" y="402483"/>
            <a:ext cx="9221689" cy="146118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8" name="Google Shape;128;p51"/>
          <p:cNvSpPr txBox="1"/>
          <p:nvPr>
            <p:ph idx="10" type="dt"/>
          </p:nvPr>
        </p:nvSpPr>
        <p:spPr>
          <a:xfrm>
            <a:off x="735062" y="7006699"/>
            <a:ext cx="2405658" cy="40248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129" name="Shape 129"/>
        <p:cNvGrpSpPr/>
        <p:nvPr/>
      </p:nvGrpSpPr>
      <p:grpSpPr>
        <a:xfrm>
          <a:off x="0" y="0"/>
          <a:ext cx="0" cy="0"/>
          <a:chOff x="0" y="0"/>
          <a:chExt cx="0" cy="0"/>
        </a:xfrm>
      </p:grpSpPr>
      <p:sp>
        <p:nvSpPr>
          <p:cNvPr id="130" name="Google Shape;130;p52"/>
          <p:cNvSpPr txBox="1"/>
          <p:nvPr>
            <p:ph idx="10" type="dt"/>
          </p:nvPr>
        </p:nvSpPr>
        <p:spPr>
          <a:xfrm>
            <a:off x="735062" y="7006699"/>
            <a:ext cx="2405658" cy="40248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5"/>
          <p:cNvSpPr txBox="1"/>
          <p:nvPr>
            <p:ph type="title"/>
          </p:nvPr>
        </p:nvSpPr>
        <p:spPr>
          <a:xfrm>
            <a:off x="729494" y="1884671"/>
            <a:ext cx="9221689" cy="314461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614"/>
              <a:buFont typeface="Calibri"/>
              <a:buNone/>
              <a:defRPr sz="6614"/>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5"/>
          <p:cNvSpPr txBox="1"/>
          <p:nvPr>
            <p:ph idx="1" type="body"/>
          </p:nvPr>
        </p:nvSpPr>
        <p:spPr>
          <a:xfrm>
            <a:off x="729494" y="5059035"/>
            <a:ext cx="9221689" cy="165367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2"/>
              </a:spcBef>
              <a:spcAft>
                <a:spcPts val="0"/>
              </a:spcAft>
              <a:buClr>
                <a:schemeClr val="dk1"/>
              </a:buClr>
              <a:buSzPts val="2646"/>
              <a:buNone/>
              <a:defRPr sz="2646">
                <a:solidFill>
                  <a:schemeClr val="dk1"/>
                </a:solidFill>
              </a:defRPr>
            </a:lvl1pPr>
            <a:lvl2pPr indent="-228600" lvl="1" marL="914400" algn="l">
              <a:lnSpc>
                <a:spcPct val="90000"/>
              </a:lnSpc>
              <a:spcBef>
                <a:spcPts val="551"/>
              </a:spcBef>
              <a:spcAft>
                <a:spcPts val="0"/>
              </a:spcAft>
              <a:buClr>
                <a:srgbClr val="888888"/>
              </a:buClr>
              <a:buSzPts val="2205"/>
              <a:buNone/>
              <a:defRPr sz="2205">
                <a:solidFill>
                  <a:srgbClr val="888888"/>
                </a:solidFill>
              </a:defRPr>
            </a:lvl2pPr>
            <a:lvl3pPr indent="-228600" lvl="2" marL="1371600" algn="l">
              <a:lnSpc>
                <a:spcPct val="90000"/>
              </a:lnSpc>
              <a:spcBef>
                <a:spcPts val="551"/>
              </a:spcBef>
              <a:spcAft>
                <a:spcPts val="0"/>
              </a:spcAft>
              <a:buClr>
                <a:srgbClr val="888888"/>
              </a:buClr>
              <a:buSzPts val="1984"/>
              <a:buNone/>
              <a:defRPr sz="1984">
                <a:solidFill>
                  <a:srgbClr val="888888"/>
                </a:solidFill>
              </a:defRPr>
            </a:lvl3pPr>
            <a:lvl4pPr indent="-228600" lvl="3" marL="1828800" algn="l">
              <a:lnSpc>
                <a:spcPct val="90000"/>
              </a:lnSpc>
              <a:spcBef>
                <a:spcPts val="551"/>
              </a:spcBef>
              <a:spcAft>
                <a:spcPts val="0"/>
              </a:spcAft>
              <a:buClr>
                <a:srgbClr val="888888"/>
              </a:buClr>
              <a:buSzPts val="1764"/>
              <a:buNone/>
              <a:defRPr sz="1764">
                <a:solidFill>
                  <a:srgbClr val="888888"/>
                </a:solidFill>
              </a:defRPr>
            </a:lvl4pPr>
            <a:lvl5pPr indent="-228600" lvl="4" marL="2286000" algn="l">
              <a:lnSpc>
                <a:spcPct val="90000"/>
              </a:lnSpc>
              <a:spcBef>
                <a:spcPts val="551"/>
              </a:spcBef>
              <a:spcAft>
                <a:spcPts val="0"/>
              </a:spcAft>
              <a:buClr>
                <a:srgbClr val="888888"/>
              </a:buClr>
              <a:buSzPts val="1764"/>
              <a:buNone/>
              <a:defRPr sz="1764">
                <a:solidFill>
                  <a:srgbClr val="888888"/>
                </a:solidFill>
              </a:defRPr>
            </a:lvl5pPr>
            <a:lvl6pPr indent="-228600" lvl="5" marL="2743200" algn="l">
              <a:lnSpc>
                <a:spcPct val="90000"/>
              </a:lnSpc>
              <a:spcBef>
                <a:spcPts val="551"/>
              </a:spcBef>
              <a:spcAft>
                <a:spcPts val="0"/>
              </a:spcAft>
              <a:buClr>
                <a:srgbClr val="888888"/>
              </a:buClr>
              <a:buSzPts val="1764"/>
              <a:buNone/>
              <a:defRPr sz="1764">
                <a:solidFill>
                  <a:srgbClr val="888888"/>
                </a:solidFill>
              </a:defRPr>
            </a:lvl6pPr>
            <a:lvl7pPr indent="-228600" lvl="6" marL="3200400" algn="l">
              <a:lnSpc>
                <a:spcPct val="90000"/>
              </a:lnSpc>
              <a:spcBef>
                <a:spcPts val="551"/>
              </a:spcBef>
              <a:spcAft>
                <a:spcPts val="0"/>
              </a:spcAft>
              <a:buClr>
                <a:srgbClr val="888888"/>
              </a:buClr>
              <a:buSzPts val="1764"/>
              <a:buNone/>
              <a:defRPr sz="1764">
                <a:solidFill>
                  <a:srgbClr val="888888"/>
                </a:solidFill>
              </a:defRPr>
            </a:lvl7pPr>
            <a:lvl8pPr indent="-228600" lvl="7" marL="3657600" algn="l">
              <a:lnSpc>
                <a:spcPct val="90000"/>
              </a:lnSpc>
              <a:spcBef>
                <a:spcPts val="551"/>
              </a:spcBef>
              <a:spcAft>
                <a:spcPts val="0"/>
              </a:spcAft>
              <a:buClr>
                <a:srgbClr val="888888"/>
              </a:buClr>
              <a:buSzPts val="1764"/>
              <a:buNone/>
              <a:defRPr sz="1764">
                <a:solidFill>
                  <a:srgbClr val="888888"/>
                </a:solidFill>
              </a:defRPr>
            </a:lvl8pPr>
            <a:lvl9pPr indent="-228600" lvl="8" marL="4114800" algn="l">
              <a:lnSpc>
                <a:spcPct val="90000"/>
              </a:lnSpc>
              <a:spcBef>
                <a:spcPts val="551"/>
              </a:spcBef>
              <a:spcAft>
                <a:spcPts val="0"/>
              </a:spcAft>
              <a:buClr>
                <a:srgbClr val="888888"/>
              </a:buClr>
              <a:buSzPts val="1764"/>
              <a:buNone/>
              <a:defRPr sz="1764">
                <a:solidFill>
                  <a:srgbClr val="888888"/>
                </a:solidFill>
              </a:defRPr>
            </a:lvl9pPr>
          </a:lstStyle>
          <a:p/>
        </p:txBody>
      </p:sp>
      <p:sp>
        <p:nvSpPr>
          <p:cNvPr id="30" name="Google Shape;30;p35"/>
          <p:cNvSpPr txBox="1"/>
          <p:nvPr>
            <p:ph idx="10" type="dt"/>
          </p:nvPr>
        </p:nvSpPr>
        <p:spPr>
          <a:xfrm>
            <a:off x="735062" y="7006700"/>
            <a:ext cx="2405658" cy="40248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5"/>
          <p:cNvSpPr txBox="1"/>
          <p:nvPr>
            <p:ph idx="11" type="ftr"/>
          </p:nvPr>
        </p:nvSpPr>
        <p:spPr>
          <a:xfrm>
            <a:off x="3541663" y="7006700"/>
            <a:ext cx="3608487" cy="40248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5"/>
          <p:cNvSpPr txBox="1"/>
          <p:nvPr>
            <p:ph idx="12" type="sldNum"/>
          </p:nvPr>
        </p:nvSpPr>
        <p:spPr>
          <a:xfrm>
            <a:off x="7551093" y="7006700"/>
            <a:ext cx="2405658" cy="402483"/>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131" name="Shape 131"/>
        <p:cNvGrpSpPr/>
        <p:nvPr/>
      </p:nvGrpSpPr>
      <p:grpSpPr>
        <a:xfrm>
          <a:off x="0" y="0"/>
          <a:ext cx="0" cy="0"/>
          <a:chOff x="0" y="0"/>
          <a:chExt cx="0" cy="0"/>
        </a:xfrm>
      </p:grpSpPr>
      <p:sp>
        <p:nvSpPr>
          <p:cNvPr id="132" name="Google Shape;132;p53"/>
          <p:cNvSpPr txBox="1"/>
          <p:nvPr>
            <p:ph type="title"/>
          </p:nvPr>
        </p:nvSpPr>
        <p:spPr>
          <a:xfrm>
            <a:off x="736455" y="503978"/>
            <a:ext cx="3448388" cy="176392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806"/>
              <a:buFont typeface="Century Gothic"/>
              <a:buNone/>
              <a:defRPr sz="2806"/>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3" name="Google Shape;133;p53"/>
          <p:cNvSpPr txBox="1"/>
          <p:nvPr>
            <p:ph idx="1" type="body"/>
          </p:nvPr>
        </p:nvSpPr>
        <p:spPr>
          <a:xfrm>
            <a:off x="4545413" y="1088454"/>
            <a:ext cx="5412730" cy="5372269"/>
          </a:xfrm>
          <a:prstGeom prst="rect">
            <a:avLst/>
          </a:prstGeom>
          <a:noFill/>
          <a:ln>
            <a:noFill/>
          </a:ln>
        </p:spPr>
        <p:txBody>
          <a:bodyPr anchorCtr="0" anchor="t" bIns="45700" lIns="91425" spcFirstLastPara="1" rIns="91425" wrap="square" tIns="45700">
            <a:normAutofit/>
          </a:bodyPr>
          <a:lstStyle>
            <a:lvl1pPr indent="-406781" lvl="0" marL="457200" algn="l">
              <a:lnSpc>
                <a:spcPct val="90000"/>
              </a:lnSpc>
              <a:spcBef>
                <a:spcPts val="877"/>
              </a:spcBef>
              <a:spcAft>
                <a:spcPts val="0"/>
              </a:spcAft>
              <a:buClr>
                <a:schemeClr val="dk1"/>
              </a:buClr>
              <a:buSzPts val="2806"/>
              <a:buChar char="o"/>
              <a:defRPr sz="2806"/>
            </a:lvl1pPr>
            <a:lvl2pPr indent="-384556" lvl="1" marL="914400" algn="l">
              <a:lnSpc>
                <a:spcPct val="90000"/>
              </a:lnSpc>
              <a:spcBef>
                <a:spcPts val="439"/>
              </a:spcBef>
              <a:spcAft>
                <a:spcPts val="0"/>
              </a:spcAft>
              <a:buClr>
                <a:schemeClr val="dk1"/>
              </a:buClr>
              <a:buSzPts val="2456"/>
              <a:buChar char="o"/>
              <a:defRPr sz="2456"/>
            </a:lvl2pPr>
            <a:lvl3pPr indent="-362267" lvl="2" marL="1371600" algn="l">
              <a:lnSpc>
                <a:spcPct val="90000"/>
              </a:lnSpc>
              <a:spcBef>
                <a:spcPts val="439"/>
              </a:spcBef>
              <a:spcAft>
                <a:spcPts val="0"/>
              </a:spcAft>
              <a:buClr>
                <a:schemeClr val="dk1"/>
              </a:buClr>
              <a:buSzPts val="2105"/>
              <a:buChar char="o"/>
              <a:defRPr sz="2105"/>
            </a:lvl3pPr>
            <a:lvl4pPr indent="-339979" lvl="3" marL="1828800" algn="l">
              <a:lnSpc>
                <a:spcPct val="90000"/>
              </a:lnSpc>
              <a:spcBef>
                <a:spcPts val="439"/>
              </a:spcBef>
              <a:spcAft>
                <a:spcPts val="0"/>
              </a:spcAft>
              <a:buClr>
                <a:schemeClr val="dk1"/>
              </a:buClr>
              <a:buSzPts val="1754"/>
              <a:buChar char="o"/>
              <a:defRPr sz="1754"/>
            </a:lvl4pPr>
            <a:lvl5pPr indent="-339979" lvl="4" marL="2286000" algn="l">
              <a:lnSpc>
                <a:spcPct val="90000"/>
              </a:lnSpc>
              <a:spcBef>
                <a:spcPts val="439"/>
              </a:spcBef>
              <a:spcAft>
                <a:spcPts val="0"/>
              </a:spcAft>
              <a:buClr>
                <a:schemeClr val="dk1"/>
              </a:buClr>
              <a:buSzPts val="1754"/>
              <a:buChar char="o"/>
              <a:defRPr sz="1754"/>
            </a:lvl5pPr>
            <a:lvl6pPr indent="-339979" lvl="5" marL="2743200" algn="l">
              <a:lnSpc>
                <a:spcPct val="90000"/>
              </a:lnSpc>
              <a:spcBef>
                <a:spcPts val="439"/>
              </a:spcBef>
              <a:spcAft>
                <a:spcPts val="0"/>
              </a:spcAft>
              <a:buClr>
                <a:schemeClr val="dk1"/>
              </a:buClr>
              <a:buSzPts val="1754"/>
              <a:buChar char="•"/>
              <a:defRPr sz="1754"/>
            </a:lvl6pPr>
            <a:lvl7pPr indent="-339979" lvl="6" marL="3200400" algn="l">
              <a:lnSpc>
                <a:spcPct val="90000"/>
              </a:lnSpc>
              <a:spcBef>
                <a:spcPts val="439"/>
              </a:spcBef>
              <a:spcAft>
                <a:spcPts val="0"/>
              </a:spcAft>
              <a:buClr>
                <a:schemeClr val="dk1"/>
              </a:buClr>
              <a:buSzPts val="1754"/>
              <a:buChar char="•"/>
              <a:defRPr sz="1754"/>
            </a:lvl7pPr>
            <a:lvl8pPr indent="-339978" lvl="7" marL="3657600" algn="l">
              <a:lnSpc>
                <a:spcPct val="90000"/>
              </a:lnSpc>
              <a:spcBef>
                <a:spcPts val="439"/>
              </a:spcBef>
              <a:spcAft>
                <a:spcPts val="0"/>
              </a:spcAft>
              <a:buClr>
                <a:schemeClr val="dk1"/>
              </a:buClr>
              <a:buSzPts val="1754"/>
              <a:buChar char="•"/>
              <a:defRPr sz="1754"/>
            </a:lvl8pPr>
            <a:lvl9pPr indent="-339978" lvl="8" marL="4114800" algn="l">
              <a:lnSpc>
                <a:spcPct val="90000"/>
              </a:lnSpc>
              <a:spcBef>
                <a:spcPts val="439"/>
              </a:spcBef>
              <a:spcAft>
                <a:spcPts val="0"/>
              </a:spcAft>
              <a:buClr>
                <a:schemeClr val="dk1"/>
              </a:buClr>
              <a:buSzPts val="1754"/>
              <a:buChar char="•"/>
              <a:defRPr sz="1754"/>
            </a:lvl9pPr>
          </a:lstStyle>
          <a:p/>
        </p:txBody>
      </p:sp>
      <p:sp>
        <p:nvSpPr>
          <p:cNvPr id="134" name="Google Shape;134;p53"/>
          <p:cNvSpPr txBox="1"/>
          <p:nvPr>
            <p:ph idx="2" type="body"/>
          </p:nvPr>
        </p:nvSpPr>
        <p:spPr>
          <a:xfrm>
            <a:off x="736455" y="2267902"/>
            <a:ext cx="3448388" cy="420157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877"/>
              </a:spcBef>
              <a:spcAft>
                <a:spcPts val="0"/>
              </a:spcAft>
              <a:buClr>
                <a:schemeClr val="dk1"/>
              </a:buClr>
              <a:buSzPts val="1403"/>
              <a:buNone/>
              <a:defRPr sz="1403"/>
            </a:lvl1pPr>
            <a:lvl2pPr indent="-228600" lvl="1" marL="914400" algn="l">
              <a:lnSpc>
                <a:spcPct val="90000"/>
              </a:lnSpc>
              <a:spcBef>
                <a:spcPts val="439"/>
              </a:spcBef>
              <a:spcAft>
                <a:spcPts val="0"/>
              </a:spcAft>
              <a:buClr>
                <a:schemeClr val="dk1"/>
              </a:buClr>
              <a:buSzPts val="1228"/>
              <a:buNone/>
              <a:defRPr sz="1228"/>
            </a:lvl2pPr>
            <a:lvl3pPr indent="-228600" lvl="2" marL="1371600" algn="l">
              <a:lnSpc>
                <a:spcPct val="90000"/>
              </a:lnSpc>
              <a:spcBef>
                <a:spcPts val="439"/>
              </a:spcBef>
              <a:spcAft>
                <a:spcPts val="0"/>
              </a:spcAft>
              <a:buClr>
                <a:schemeClr val="dk1"/>
              </a:buClr>
              <a:buSzPts val="1052"/>
              <a:buNone/>
              <a:defRPr sz="1052"/>
            </a:lvl3pPr>
            <a:lvl4pPr indent="-228600" lvl="3" marL="1828800" algn="l">
              <a:lnSpc>
                <a:spcPct val="90000"/>
              </a:lnSpc>
              <a:spcBef>
                <a:spcPts val="439"/>
              </a:spcBef>
              <a:spcAft>
                <a:spcPts val="0"/>
              </a:spcAft>
              <a:buClr>
                <a:schemeClr val="dk1"/>
              </a:buClr>
              <a:buSzPts val="877"/>
              <a:buNone/>
              <a:defRPr sz="877"/>
            </a:lvl4pPr>
            <a:lvl5pPr indent="-228600" lvl="4" marL="2286000" algn="l">
              <a:lnSpc>
                <a:spcPct val="90000"/>
              </a:lnSpc>
              <a:spcBef>
                <a:spcPts val="439"/>
              </a:spcBef>
              <a:spcAft>
                <a:spcPts val="0"/>
              </a:spcAft>
              <a:buClr>
                <a:schemeClr val="dk1"/>
              </a:buClr>
              <a:buSzPts val="877"/>
              <a:buNone/>
              <a:defRPr sz="877"/>
            </a:lvl5pPr>
            <a:lvl6pPr indent="-228600" lvl="5" marL="2743200" algn="l">
              <a:lnSpc>
                <a:spcPct val="90000"/>
              </a:lnSpc>
              <a:spcBef>
                <a:spcPts val="439"/>
              </a:spcBef>
              <a:spcAft>
                <a:spcPts val="0"/>
              </a:spcAft>
              <a:buClr>
                <a:schemeClr val="dk1"/>
              </a:buClr>
              <a:buSzPts val="877"/>
              <a:buNone/>
              <a:defRPr sz="877"/>
            </a:lvl6pPr>
            <a:lvl7pPr indent="-228600" lvl="6" marL="3200400" algn="l">
              <a:lnSpc>
                <a:spcPct val="90000"/>
              </a:lnSpc>
              <a:spcBef>
                <a:spcPts val="439"/>
              </a:spcBef>
              <a:spcAft>
                <a:spcPts val="0"/>
              </a:spcAft>
              <a:buClr>
                <a:schemeClr val="dk1"/>
              </a:buClr>
              <a:buSzPts val="877"/>
              <a:buNone/>
              <a:defRPr sz="877"/>
            </a:lvl7pPr>
            <a:lvl8pPr indent="-228600" lvl="7" marL="3657600" algn="l">
              <a:lnSpc>
                <a:spcPct val="90000"/>
              </a:lnSpc>
              <a:spcBef>
                <a:spcPts val="439"/>
              </a:spcBef>
              <a:spcAft>
                <a:spcPts val="0"/>
              </a:spcAft>
              <a:buClr>
                <a:schemeClr val="dk1"/>
              </a:buClr>
              <a:buSzPts val="877"/>
              <a:buNone/>
              <a:defRPr sz="877"/>
            </a:lvl8pPr>
            <a:lvl9pPr indent="-228600" lvl="8" marL="4114800" algn="l">
              <a:lnSpc>
                <a:spcPct val="90000"/>
              </a:lnSpc>
              <a:spcBef>
                <a:spcPts val="439"/>
              </a:spcBef>
              <a:spcAft>
                <a:spcPts val="0"/>
              </a:spcAft>
              <a:buClr>
                <a:schemeClr val="dk1"/>
              </a:buClr>
              <a:buSzPts val="877"/>
              <a:buNone/>
              <a:defRPr sz="877"/>
            </a:lvl9pPr>
          </a:lstStyle>
          <a:p/>
        </p:txBody>
      </p:sp>
      <p:sp>
        <p:nvSpPr>
          <p:cNvPr id="135" name="Google Shape;135;p53"/>
          <p:cNvSpPr txBox="1"/>
          <p:nvPr>
            <p:ph idx="10" type="dt"/>
          </p:nvPr>
        </p:nvSpPr>
        <p:spPr>
          <a:xfrm>
            <a:off x="735062" y="7006699"/>
            <a:ext cx="2405658" cy="40248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136" name="Shape 136"/>
        <p:cNvGrpSpPr/>
        <p:nvPr/>
      </p:nvGrpSpPr>
      <p:grpSpPr>
        <a:xfrm>
          <a:off x="0" y="0"/>
          <a:ext cx="0" cy="0"/>
          <a:chOff x="0" y="0"/>
          <a:chExt cx="0" cy="0"/>
        </a:xfrm>
      </p:grpSpPr>
      <p:sp>
        <p:nvSpPr>
          <p:cNvPr id="137" name="Google Shape;137;p54"/>
          <p:cNvSpPr txBox="1"/>
          <p:nvPr>
            <p:ph type="title"/>
          </p:nvPr>
        </p:nvSpPr>
        <p:spPr>
          <a:xfrm>
            <a:off x="736455" y="503978"/>
            <a:ext cx="3448388" cy="176392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806"/>
              <a:buFont typeface="Century Gothic"/>
              <a:buNone/>
              <a:defRPr sz="2806"/>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8" name="Google Shape;138;p54"/>
          <p:cNvSpPr/>
          <p:nvPr>
            <p:ph idx="2" type="pic"/>
          </p:nvPr>
        </p:nvSpPr>
        <p:spPr>
          <a:xfrm>
            <a:off x="4545413" y="1088454"/>
            <a:ext cx="5412730" cy="5372269"/>
          </a:xfrm>
          <a:prstGeom prst="rect">
            <a:avLst/>
          </a:prstGeom>
          <a:noFill/>
          <a:ln>
            <a:noFill/>
          </a:ln>
        </p:spPr>
      </p:sp>
      <p:sp>
        <p:nvSpPr>
          <p:cNvPr id="139" name="Google Shape;139;p54"/>
          <p:cNvSpPr txBox="1"/>
          <p:nvPr>
            <p:ph idx="1" type="body"/>
          </p:nvPr>
        </p:nvSpPr>
        <p:spPr>
          <a:xfrm>
            <a:off x="736455" y="2267902"/>
            <a:ext cx="3448388" cy="420157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877"/>
              </a:spcBef>
              <a:spcAft>
                <a:spcPts val="0"/>
              </a:spcAft>
              <a:buClr>
                <a:schemeClr val="dk1"/>
              </a:buClr>
              <a:buSzPts val="1403"/>
              <a:buNone/>
              <a:defRPr sz="1403"/>
            </a:lvl1pPr>
            <a:lvl2pPr indent="-228600" lvl="1" marL="914400" algn="l">
              <a:lnSpc>
                <a:spcPct val="90000"/>
              </a:lnSpc>
              <a:spcBef>
                <a:spcPts val="439"/>
              </a:spcBef>
              <a:spcAft>
                <a:spcPts val="0"/>
              </a:spcAft>
              <a:buClr>
                <a:schemeClr val="dk1"/>
              </a:buClr>
              <a:buSzPts val="1228"/>
              <a:buNone/>
              <a:defRPr sz="1228"/>
            </a:lvl2pPr>
            <a:lvl3pPr indent="-228600" lvl="2" marL="1371600" algn="l">
              <a:lnSpc>
                <a:spcPct val="90000"/>
              </a:lnSpc>
              <a:spcBef>
                <a:spcPts val="439"/>
              </a:spcBef>
              <a:spcAft>
                <a:spcPts val="0"/>
              </a:spcAft>
              <a:buClr>
                <a:schemeClr val="dk1"/>
              </a:buClr>
              <a:buSzPts val="1052"/>
              <a:buNone/>
              <a:defRPr sz="1052"/>
            </a:lvl3pPr>
            <a:lvl4pPr indent="-228600" lvl="3" marL="1828800" algn="l">
              <a:lnSpc>
                <a:spcPct val="90000"/>
              </a:lnSpc>
              <a:spcBef>
                <a:spcPts val="439"/>
              </a:spcBef>
              <a:spcAft>
                <a:spcPts val="0"/>
              </a:spcAft>
              <a:buClr>
                <a:schemeClr val="dk1"/>
              </a:buClr>
              <a:buSzPts val="877"/>
              <a:buNone/>
              <a:defRPr sz="877"/>
            </a:lvl4pPr>
            <a:lvl5pPr indent="-228600" lvl="4" marL="2286000" algn="l">
              <a:lnSpc>
                <a:spcPct val="90000"/>
              </a:lnSpc>
              <a:spcBef>
                <a:spcPts val="439"/>
              </a:spcBef>
              <a:spcAft>
                <a:spcPts val="0"/>
              </a:spcAft>
              <a:buClr>
                <a:schemeClr val="dk1"/>
              </a:buClr>
              <a:buSzPts val="877"/>
              <a:buNone/>
              <a:defRPr sz="877"/>
            </a:lvl5pPr>
            <a:lvl6pPr indent="-228600" lvl="5" marL="2743200" algn="l">
              <a:lnSpc>
                <a:spcPct val="90000"/>
              </a:lnSpc>
              <a:spcBef>
                <a:spcPts val="439"/>
              </a:spcBef>
              <a:spcAft>
                <a:spcPts val="0"/>
              </a:spcAft>
              <a:buClr>
                <a:schemeClr val="dk1"/>
              </a:buClr>
              <a:buSzPts val="877"/>
              <a:buNone/>
              <a:defRPr sz="877"/>
            </a:lvl6pPr>
            <a:lvl7pPr indent="-228600" lvl="6" marL="3200400" algn="l">
              <a:lnSpc>
                <a:spcPct val="90000"/>
              </a:lnSpc>
              <a:spcBef>
                <a:spcPts val="439"/>
              </a:spcBef>
              <a:spcAft>
                <a:spcPts val="0"/>
              </a:spcAft>
              <a:buClr>
                <a:schemeClr val="dk1"/>
              </a:buClr>
              <a:buSzPts val="877"/>
              <a:buNone/>
              <a:defRPr sz="877"/>
            </a:lvl7pPr>
            <a:lvl8pPr indent="-228600" lvl="7" marL="3657600" algn="l">
              <a:lnSpc>
                <a:spcPct val="90000"/>
              </a:lnSpc>
              <a:spcBef>
                <a:spcPts val="439"/>
              </a:spcBef>
              <a:spcAft>
                <a:spcPts val="0"/>
              </a:spcAft>
              <a:buClr>
                <a:schemeClr val="dk1"/>
              </a:buClr>
              <a:buSzPts val="877"/>
              <a:buNone/>
              <a:defRPr sz="877"/>
            </a:lvl8pPr>
            <a:lvl9pPr indent="-228600" lvl="8" marL="4114800" algn="l">
              <a:lnSpc>
                <a:spcPct val="90000"/>
              </a:lnSpc>
              <a:spcBef>
                <a:spcPts val="439"/>
              </a:spcBef>
              <a:spcAft>
                <a:spcPts val="0"/>
              </a:spcAft>
              <a:buClr>
                <a:schemeClr val="dk1"/>
              </a:buClr>
              <a:buSzPts val="877"/>
              <a:buNone/>
              <a:defRPr sz="877"/>
            </a:lvl9pPr>
          </a:lstStyle>
          <a:p/>
        </p:txBody>
      </p:sp>
      <p:sp>
        <p:nvSpPr>
          <p:cNvPr id="140" name="Google Shape;140;p54"/>
          <p:cNvSpPr txBox="1"/>
          <p:nvPr>
            <p:ph idx="10" type="dt"/>
          </p:nvPr>
        </p:nvSpPr>
        <p:spPr>
          <a:xfrm>
            <a:off x="735062" y="7006699"/>
            <a:ext cx="2405658" cy="40248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showMasterSp="0" type="vertTx">
  <p:cSld name="VERTICAL_TEXT">
    <p:spTree>
      <p:nvGrpSpPr>
        <p:cNvPr id="141" name="Shape 141"/>
        <p:cNvGrpSpPr/>
        <p:nvPr/>
      </p:nvGrpSpPr>
      <p:grpSpPr>
        <a:xfrm>
          <a:off x="0" y="0"/>
          <a:ext cx="0" cy="0"/>
          <a:chOff x="0" y="0"/>
          <a:chExt cx="0" cy="0"/>
        </a:xfrm>
      </p:grpSpPr>
      <p:sp>
        <p:nvSpPr>
          <p:cNvPr id="142" name="Google Shape;142;p55"/>
          <p:cNvSpPr txBox="1"/>
          <p:nvPr>
            <p:ph type="title"/>
          </p:nvPr>
        </p:nvSpPr>
        <p:spPr>
          <a:xfrm>
            <a:off x="735062" y="402483"/>
            <a:ext cx="9221689" cy="146118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3" name="Google Shape;143;p55"/>
          <p:cNvSpPr txBox="1"/>
          <p:nvPr>
            <p:ph idx="1" type="body"/>
          </p:nvPr>
        </p:nvSpPr>
        <p:spPr>
          <a:xfrm rot="5400000">
            <a:off x="2947634" y="-200158"/>
            <a:ext cx="4796544" cy="922168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77"/>
              </a:spcBef>
              <a:spcAft>
                <a:spcPts val="0"/>
              </a:spcAft>
              <a:buClr>
                <a:schemeClr val="dk1"/>
              </a:buClr>
              <a:buSzPts val="1800"/>
              <a:buChar char="o"/>
              <a:defRPr/>
            </a:lvl1pPr>
            <a:lvl2pPr indent="-342900" lvl="1" marL="914400" algn="l">
              <a:lnSpc>
                <a:spcPct val="90000"/>
              </a:lnSpc>
              <a:spcBef>
                <a:spcPts val="439"/>
              </a:spcBef>
              <a:spcAft>
                <a:spcPts val="0"/>
              </a:spcAft>
              <a:buClr>
                <a:schemeClr val="dk1"/>
              </a:buClr>
              <a:buSzPts val="1800"/>
              <a:buChar char="o"/>
              <a:defRPr/>
            </a:lvl2pPr>
            <a:lvl3pPr indent="-342900" lvl="2" marL="1371600" algn="l">
              <a:lnSpc>
                <a:spcPct val="90000"/>
              </a:lnSpc>
              <a:spcBef>
                <a:spcPts val="439"/>
              </a:spcBef>
              <a:spcAft>
                <a:spcPts val="0"/>
              </a:spcAft>
              <a:buClr>
                <a:schemeClr val="dk1"/>
              </a:buClr>
              <a:buSzPts val="1800"/>
              <a:buChar char="o"/>
              <a:defRPr/>
            </a:lvl3pPr>
            <a:lvl4pPr indent="-342900" lvl="3" marL="1828800" algn="l">
              <a:lnSpc>
                <a:spcPct val="90000"/>
              </a:lnSpc>
              <a:spcBef>
                <a:spcPts val="439"/>
              </a:spcBef>
              <a:spcAft>
                <a:spcPts val="0"/>
              </a:spcAft>
              <a:buClr>
                <a:schemeClr val="dk1"/>
              </a:buClr>
              <a:buSzPts val="1800"/>
              <a:buChar char="o"/>
              <a:defRPr/>
            </a:lvl4pPr>
            <a:lvl5pPr indent="-342900" lvl="4" marL="2286000" algn="l">
              <a:lnSpc>
                <a:spcPct val="90000"/>
              </a:lnSpc>
              <a:spcBef>
                <a:spcPts val="439"/>
              </a:spcBef>
              <a:spcAft>
                <a:spcPts val="0"/>
              </a:spcAft>
              <a:buClr>
                <a:schemeClr val="dk1"/>
              </a:buClr>
              <a:buSzPts val="1800"/>
              <a:buChar char="o"/>
              <a:defRPr/>
            </a:lvl5pPr>
            <a:lvl6pPr indent="-342900" lvl="5" marL="2743200" algn="l">
              <a:lnSpc>
                <a:spcPct val="90000"/>
              </a:lnSpc>
              <a:spcBef>
                <a:spcPts val="439"/>
              </a:spcBef>
              <a:spcAft>
                <a:spcPts val="0"/>
              </a:spcAft>
              <a:buClr>
                <a:schemeClr val="dk1"/>
              </a:buClr>
              <a:buSzPts val="1800"/>
              <a:buChar char="•"/>
              <a:defRPr/>
            </a:lvl6pPr>
            <a:lvl7pPr indent="-342900" lvl="6" marL="3200400" algn="l">
              <a:lnSpc>
                <a:spcPct val="90000"/>
              </a:lnSpc>
              <a:spcBef>
                <a:spcPts val="439"/>
              </a:spcBef>
              <a:spcAft>
                <a:spcPts val="0"/>
              </a:spcAft>
              <a:buClr>
                <a:schemeClr val="dk1"/>
              </a:buClr>
              <a:buSzPts val="1800"/>
              <a:buChar char="•"/>
              <a:defRPr/>
            </a:lvl7pPr>
            <a:lvl8pPr indent="-342900" lvl="7" marL="3657600" algn="l">
              <a:lnSpc>
                <a:spcPct val="90000"/>
              </a:lnSpc>
              <a:spcBef>
                <a:spcPts val="439"/>
              </a:spcBef>
              <a:spcAft>
                <a:spcPts val="0"/>
              </a:spcAft>
              <a:buClr>
                <a:schemeClr val="dk1"/>
              </a:buClr>
              <a:buSzPts val="1800"/>
              <a:buChar char="•"/>
              <a:defRPr/>
            </a:lvl8pPr>
            <a:lvl9pPr indent="-342900" lvl="8" marL="4114800" algn="l">
              <a:lnSpc>
                <a:spcPct val="90000"/>
              </a:lnSpc>
              <a:spcBef>
                <a:spcPts val="439"/>
              </a:spcBef>
              <a:spcAft>
                <a:spcPts val="0"/>
              </a:spcAft>
              <a:buClr>
                <a:schemeClr val="dk1"/>
              </a:buClr>
              <a:buSzPts val="1800"/>
              <a:buChar char="•"/>
              <a:defRPr/>
            </a:lvl9pPr>
          </a:lstStyle>
          <a:p/>
        </p:txBody>
      </p:sp>
      <p:sp>
        <p:nvSpPr>
          <p:cNvPr id="144" name="Google Shape;144;p55"/>
          <p:cNvSpPr txBox="1"/>
          <p:nvPr>
            <p:ph idx="10" type="dt"/>
          </p:nvPr>
        </p:nvSpPr>
        <p:spPr>
          <a:xfrm>
            <a:off x="735062" y="7006699"/>
            <a:ext cx="2405658" cy="40248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145" name="Shape 145"/>
        <p:cNvGrpSpPr/>
        <p:nvPr/>
      </p:nvGrpSpPr>
      <p:grpSpPr>
        <a:xfrm>
          <a:off x="0" y="0"/>
          <a:ext cx="0" cy="0"/>
          <a:chOff x="0" y="0"/>
          <a:chExt cx="0" cy="0"/>
        </a:xfrm>
      </p:grpSpPr>
      <p:sp>
        <p:nvSpPr>
          <p:cNvPr id="146" name="Google Shape;146;p56"/>
          <p:cNvSpPr txBox="1"/>
          <p:nvPr>
            <p:ph type="title"/>
          </p:nvPr>
        </p:nvSpPr>
        <p:spPr>
          <a:xfrm rot="5400000">
            <a:off x="5600802" y="2453010"/>
            <a:ext cx="6406475" cy="230542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7" name="Google Shape;147;p56"/>
          <p:cNvSpPr txBox="1"/>
          <p:nvPr>
            <p:ph idx="1" type="body"/>
          </p:nvPr>
        </p:nvSpPr>
        <p:spPr>
          <a:xfrm rot="5400000">
            <a:off x="923134" y="214411"/>
            <a:ext cx="6406475" cy="678261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77"/>
              </a:spcBef>
              <a:spcAft>
                <a:spcPts val="0"/>
              </a:spcAft>
              <a:buClr>
                <a:schemeClr val="dk1"/>
              </a:buClr>
              <a:buSzPts val="1800"/>
              <a:buChar char="o"/>
              <a:defRPr/>
            </a:lvl1pPr>
            <a:lvl2pPr indent="-342900" lvl="1" marL="914400" algn="l">
              <a:lnSpc>
                <a:spcPct val="90000"/>
              </a:lnSpc>
              <a:spcBef>
                <a:spcPts val="439"/>
              </a:spcBef>
              <a:spcAft>
                <a:spcPts val="0"/>
              </a:spcAft>
              <a:buClr>
                <a:schemeClr val="dk1"/>
              </a:buClr>
              <a:buSzPts val="1800"/>
              <a:buChar char="o"/>
              <a:defRPr/>
            </a:lvl2pPr>
            <a:lvl3pPr indent="-342900" lvl="2" marL="1371600" algn="l">
              <a:lnSpc>
                <a:spcPct val="90000"/>
              </a:lnSpc>
              <a:spcBef>
                <a:spcPts val="439"/>
              </a:spcBef>
              <a:spcAft>
                <a:spcPts val="0"/>
              </a:spcAft>
              <a:buClr>
                <a:schemeClr val="dk1"/>
              </a:buClr>
              <a:buSzPts val="1800"/>
              <a:buChar char="o"/>
              <a:defRPr/>
            </a:lvl3pPr>
            <a:lvl4pPr indent="-342900" lvl="3" marL="1828800" algn="l">
              <a:lnSpc>
                <a:spcPct val="90000"/>
              </a:lnSpc>
              <a:spcBef>
                <a:spcPts val="439"/>
              </a:spcBef>
              <a:spcAft>
                <a:spcPts val="0"/>
              </a:spcAft>
              <a:buClr>
                <a:schemeClr val="dk1"/>
              </a:buClr>
              <a:buSzPts val="1800"/>
              <a:buChar char="o"/>
              <a:defRPr/>
            </a:lvl4pPr>
            <a:lvl5pPr indent="-342900" lvl="4" marL="2286000" algn="l">
              <a:lnSpc>
                <a:spcPct val="90000"/>
              </a:lnSpc>
              <a:spcBef>
                <a:spcPts val="439"/>
              </a:spcBef>
              <a:spcAft>
                <a:spcPts val="0"/>
              </a:spcAft>
              <a:buClr>
                <a:schemeClr val="dk1"/>
              </a:buClr>
              <a:buSzPts val="1800"/>
              <a:buChar char="o"/>
              <a:defRPr/>
            </a:lvl5pPr>
            <a:lvl6pPr indent="-342900" lvl="5" marL="2743200" algn="l">
              <a:lnSpc>
                <a:spcPct val="90000"/>
              </a:lnSpc>
              <a:spcBef>
                <a:spcPts val="439"/>
              </a:spcBef>
              <a:spcAft>
                <a:spcPts val="0"/>
              </a:spcAft>
              <a:buClr>
                <a:schemeClr val="dk1"/>
              </a:buClr>
              <a:buSzPts val="1800"/>
              <a:buChar char="•"/>
              <a:defRPr/>
            </a:lvl6pPr>
            <a:lvl7pPr indent="-342900" lvl="6" marL="3200400" algn="l">
              <a:lnSpc>
                <a:spcPct val="90000"/>
              </a:lnSpc>
              <a:spcBef>
                <a:spcPts val="439"/>
              </a:spcBef>
              <a:spcAft>
                <a:spcPts val="0"/>
              </a:spcAft>
              <a:buClr>
                <a:schemeClr val="dk1"/>
              </a:buClr>
              <a:buSzPts val="1800"/>
              <a:buChar char="•"/>
              <a:defRPr/>
            </a:lvl7pPr>
            <a:lvl8pPr indent="-342900" lvl="7" marL="3657600" algn="l">
              <a:lnSpc>
                <a:spcPct val="90000"/>
              </a:lnSpc>
              <a:spcBef>
                <a:spcPts val="439"/>
              </a:spcBef>
              <a:spcAft>
                <a:spcPts val="0"/>
              </a:spcAft>
              <a:buClr>
                <a:schemeClr val="dk1"/>
              </a:buClr>
              <a:buSzPts val="1800"/>
              <a:buChar char="•"/>
              <a:defRPr/>
            </a:lvl8pPr>
            <a:lvl9pPr indent="-342900" lvl="8" marL="4114800" algn="l">
              <a:lnSpc>
                <a:spcPct val="90000"/>
              </a:lnSpc>
              <a:spcBef>
                <a:spcPts val="439"/>
              </a:spcBef>
              <a:spcAft>
                <a:spcPts val="0"/>
              </a:spcAft>
              <a:buClr>
                <a:schemeClr val="dk1"/>
              </a:buClr>
              <a:buSzPts val="1800"/>
              <a:buChar char="•"/>
              <a:defRPr/>
            </a:lvl9pPr>
          </a:lstStyle>
          <a:p/>
        </p:txBody>
      </p:sp>
      <p:sp>
        <p:nvSpPr>
          <p:cNvPr id="148" name="Google Shape;148;p56"/>
          <p:cNvSpPr txBox="1"/>
          <p:nvPr>
            <p:ph idx="10" type="dt"/>
          </p:nvPr>
        </p:nvSpPr>
        <p:spPr>
          <a:xfrm>
            <a:off x="735062" y="7006699"/>
            <a:ext cx="2405658" cy="40248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s (Light)" type="title">
  <p:cSld name="TITLE">
    <p:spTree>
      <p:nvGrpSpPr>
        <p:cNvPr id="153" name="Shape 153"/>
        <p:cNvGrpSpPr/>
        <p:nvPr/>
      </p:nvGrpSpPr>
      <p:grpSpPr>
        <a:xfrm>
          <a:off x="0" y="0"/>
          <a:ext cx="0" cy="0"/>
          <a:chOff x="0" y="0"/>
          <a:chExt cx="0" cy="0"/>
        </a:xfrm>
      </p:grpSpPr>
      <p:pic>
        <p:nvPicPr>
          <p:cNvPr id="154" name="Google Shape;154;g2e1531753e7_2_4"/>
          <p:cNvPicPr preferRelativeResize="0"/>
          <p:nvPr/>
        </p:nvPicPr>
        <p:blipFill>
          <a:blip r:embed="rId2">
            <a:alphaModFix/>
          </a:blip>
          <a:stretch>
            <a:fillRect/>
          </a:stretch>
        </p:blipFill>
        <p:spPr>
          <a:xfrm>
            <a:off x="4800175" y="1141842"/>
            <a:ext cx="5891626" cy="5105739"/>
          </a:xfrm>
          <a:prstGeom prst="rect">
            <a:avLst/>
          </a:prstGeom>
          <a:noFill/>
          <a:ln>
            <a:noFill/>
          </a:ln>
        </p:spPr>
      </p:pic>
      <p:sp>
        <p:nvSpPr>
          <p:cNvPr id="155" name="Google Shape;155;g2e1531753e7_2_4"/>
          <p:cNvSpPr txBox="1"/>
          <p:nvPr>
            <p:ph type="ctrTitle"/>
          </p:nvPr>
        </p:nvSpPr>
        <p:spPr>
          <a:xfrm>
            <a:off x="364463" y="1094341"/>
            <a:ext cx="7808381" cy="3016815"/>
          </a:xfrm>
          <a:prstGeom prst="rect">
            <a:avLst/>
          </a:prstGeom>
        </p:spPr>
        <p:txBody>
          <a:bodyPr anchorCtr="0" anchor="b" bIns="116050" lIns="116050" spcFirstLastPara="1" rIns="116050" wrap="square" tIns="116050">
            <a:normAutofit/>
          </a:bodyPr>
          <a:lstStyle>
            <a:lvl1pPr lvl="0">
              <a:spcBef>
                <a:spcPts val="0"/>
              </a:spcBef>
              <a:spcAft>
                <a:spcPts val="0"/>
              </a:spcAft>
              <a:buSzPts val="4600"/>
              <a:buFont typeface="Inter"/>
              <a:buNone/>
              <a:defRPr sz="4600">
                <a:latin typeface="Inter"/>
                <a:ea typeface="Inter"/>
                <a:cs typeface="Inter"/>
                <a:sym typeface="Inter"/>
              </a:defRPr>
            </a:lvl1pPr>
            <a:lvl2pPr lvl="1" algn="ctr">
              <a:spcBef>
                <a:spcPts val="0"/>
              </a:spcBef>
              <a:spcAft>
                <a:spcPts val="0"/>
              </a:spcAft>
              <a:buSzPts val="6600"/>
              <a:buNone/>
              <a:defRPr sz="6600"/>
            </a:lvl2pPr>
            <a:lvl3pPr lvl="2" algn="ctr">
              <a:spcBef>
                <a:spcPts val="0"/>
              </a:spcBef>
              <a:spcAft>
                <a:spcPts val="0"/>
              </a:spcAft>
              <a:buSzPts val="6600"/>
              <a:buNone/>
              <a:defRPr sz="6600"/>
            </a:lvl3pPr>
            <a:lvl4pPr lvl="3" algn="ctr">
              <a:spcBef>
                <a:spcPts val="0"/>
              </a:spcBef>
              <a:spcAft>
                <a:spcPts val="0"/>
              </a:spcAft>
              <a:buSzPts val="6600"/>
              <a:buNone/>
              <a:defRPr sz="6600"/>
            </a:lvl4pPr>
            <a:lvl5pPr lvl="4" algn="ctr">
              <a:spcBef>
                <a:spcPts val="0"/>
              </a:spcBef>
              <a:spcAft>
                <a:spcPts val="0"/>
              </a:spcAft>
              <a:buSzPts val="6600"/>
              <a:buNone/>
              <a:defRPr sz="6600"/>
            </a:lvl5pPr>
            <a:lvl6pPr lvl="5" algn="ctr">
              <a:spcBef>
                <a:spcPts val="0"/>
              </a:spcBef>
              <a:spcAft>
                <a:spcPts val="0"/>
              </a:spcAft>
              <a:buSzPts val="6600"/>
              <a:buNone/>
              <a:defRPr sz="6600"/>
            </a:lvl6pPr>
            <a:lvl7pPr lvl="6" algn="ctr">
              <a:spcBef>
                <a:spcPts val="0"/>
              </a:spcBef>
              <a:spcAft>
                <a:spcPts val="0"/>
              </a:spcAft>
              <a:buSzPts val="6600"/>
              <a:buNone/>
              <a:defRPr sz="6600"/>
            </a:lvl7pPr>
            <a:lvl8pPr lvl="7" algn="ctr">
              <a:spcBef>
                <a:spcPts val="0"/>
              </a:spcBef>
              <a:spcAft>
                <a:spcPts val="0"/>
              </a:spcAft>
              <a:buSzPts val="6600"/>
              <a:buNone/>
              <a:defRPr sz="6600"/>
            </a:lvl8pPr>
            <a:lvl9pPr lvl="8" algn="ctr">
              <a:spcBef>
                <a:spcPts val="0"/>
              </a:spcBef>
              <a:spcAft>
                <a:spcPts val="0"/>
              </a:spcAft>
              <a:buSzPts val="6600"/>
              <a:buNone/>
              <a:defRPr sz="6600"/>
            </a:lvl9pPr>
          </a:lstStyle>
          <a:p/>
        </p:txBody>
      </p:sp>
      <p:sp>
        <p:nvSpPr>
          <p:cNvPr id="156" name="Google Shape;156;g2e1531753e7_2_4"/>
          <p:cNvSpPr txBox="1"/>
          <p:nvPr>
            <p:ph idx="1" type="subTitle"/>
          </p:nvPr>
        </p:nvSpPr>
        <p:spPr>
          <a:xfrm>
            <a:off x="364461" y="4111157"/>
            <a:ext cx="6810059" cy="1164926"/>
          </a:xfrm>
          <a:prstGeom prst="rect">
            <a:avLst/>
          </a:prstGeom>
        </p:spPr>
        <p:txBody>
          <a:bodyPr anchorCtr="0" anchor="t" bIns="116050" lIns="116050" spcFirstLastPara="1" rIns="116050" wrap="square" tIns="116050">
            <a:normAutofit/>
          </a:bodyPr>
          <a:lstStyle>
            <a:lvl1pPr lvl="0">
              <a:lnSpc>
                <a:spcPct val="100000"/>
              </a:lnSpc>
              <a:spcBef>
                <a:spcPts val="0"/>
              </a:spcBef>
              <a:spcAft>
                <a:spcPts val="0"/>
              </a:spcAft>
              <a:buSzPts val="3000"/>
              <a:buFont typeface="Inter"/>
              <a:buNone/>
              <a:defRPr sz="3000">
                <a:latin typeface="Inter"/>
                <a:ea typeface="Inter"/>
                <a:cs typeface="Inter"/>
                <a:sym typeface="Inter"/>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57" name="Google Shape;157;g2e1531753e7_2_4"/>
          <p:cNvSpPr txBox="1"/>
          <p:nvPr>
            <p:ph idx="12" type="sldNum"/>
          </p:nvPr>
        </p:nvSpPr>
        <p:spPr>
          <a:xfrm>
            <a:off x="9906586" y="6853777"/>
            <a:ext cx="641578" cy="578495"/>
          </a:xfrm>
          <a:prstGeom prst="rect">
            <a:avLst/>
          </a:prstGeom>
        </p:spPr>
        <p:txBody>
          <a:bodyPr anchorCtr="0" anchor="ctr" bIns="116050" lIns="116050" spcFirstLastPara="1" rIns="116050" wrap="square" tIns="116050">
            <a:normAutofit/>
          </a:bodyPr>
          <a:lstStyle>
            <a:lvl1pPr lvl="0">
              <a:buNone/>
              <a:defRPr>
                <a:latin typeface="Inter"/>
                <a:ea typeface="Inter"/>
                <a:cs typeface="Inter"/>
                <a:sym typeface="Inter"/>
              </a:defRPr>
            </a:lvl1pPr>
            <a:lvl2pPr lvl="1">
              <a:buNone/>
              <a:defRPr>
                <a:latin typeface="Inter"/>
                <a:ea typeface="Inter"/>
                <a:cs typeface="Inter"/>
                <a:sym typeface="Inter"/>
              </a:defRPr>
            </a:lvl2pPr>
            <a:lvl3pPr lvl="2">
              <a:buNone/>
              <a:defRPr>
                <a:latin typeface="Inter"/>
                <a:ea typeface="Inter"/>
                <a:cs typeface="Inter"/>
                <a:sym typeface="Inter"/>
              </a:defRPr>
            </a:lvl3pPr>
            <a:lvl4pPr lvl="3">
              <a:buNone/>
              <a:defRPr>
                <a:latin typeface="Inter"/>
                <a:ea typeface="Inter"/>
                <a:cs typeface="Inter"/>
                <a:sym typeface="Inter"/>
              </a:defRPr>
            </a:lvl4pPr>
            <a:lvl5pPr lvl="4">
              <a:buNone/>
              <a:defRPr>
                <a:latin typeface="Inter"/>
                <a:ea typeface="Inter"/>
                <a:cs typeface="Inter"/>
                <a:sym typeface="Inter"/>
              </a:defRPr>
            </a:lvl5pPr>
            <a:lvl6pPr lvl="5">
              <a:buNone/>
              <a:defRPr>
                <a:latin typeface="Inter"/>
                <a:ea typeface="Inter"/>
                <a:cs typeface="Inter"/>
                <a:sym typeface="Inter"/>
              </a:defRPr>
            </a:lvl6pPr>
            <a:lvl7pPr lvl="6">
              <a:buNone/>
              <a:defRPr>
                <a:latin typeface="Inter"/>
                <a:ea typeface="Inter"/>
                <a:cs typeface="Inter"/>
                <a:sym typeface="Inter"/>
              </a:defRPr>
            </a:lvl7pPr>
            <a:lvl8pPr lvl="7">
              <a:buNone/>
              <a:defRPr>
                <a:latin typeface="Inter"/>
                <a:ea typeface="Inter"/>
                <a:cs typeface="Inter"/>
                <a:sym typeface="Inter"/>
              </a:defRPr>
            </a:lvl8pPr>
            <a:lvl9pPr lvl="8">
              <a:buNone/>
              <a:defRPr>
                <a:latin typeface="Inter"/>
                <a:ea typeface="Inter"/>
                <a:cs typeface="Inter"/>
                <a:sym typeface="Inter"/>
              </a:defRPr>
            </a:lvl9pPr>
          </a:lstStyle>
          <a:p>
            <a:pPr indent="0" lvl="0" marL="0" rtl="0" algn="r">
              <a:spcBef>
                <a:spcPts val="0"/>
              </a:spcBef>
              <a:spcAft>
                <a:spcPts val="0"/>
              </a:spcAft>
              <a:buNone/>
            </a:pPr>
            <a:fld id="{00000000-1234-1234-1234-123412341234}" type="slidenum">
              <a:rPr lang="en-US"/>
              <a:t>‹#›</a:t>
            </a:fld>
            <a:endParaRPr/>
          </a:p>
        </p:txBody>
      </p:sp>
      <p:pic>
        <p:nvPicPr>
          <p:cNvPr id="158" name="Google Shape;158;g2e1531753e7_2_4"/>
          <p:cNvPicPr preferRelativeResize="0"/>
          <p:nvPr/>
        </p:nvPicPr>
        <p:blipFill>
          <a:blip r:embed="rId3">
            <a:alphaModFix/>
          </a:blip>
          <a:stretch>
            <a:fillRect/>
          </a:stretch>
        </p:blipFill>
        <p:spPr>
          <a:xfrm>
            <a:off x="-1" y="6394418"/>
            <a:ext cx="1643059" cy="92702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s (Dark)">
  <p:cSld name="CUSTOM_2">
    <p:bg>
      <p:bgPr>
        <a:solidFill>
          <a:srgbClr val="151539"/>
        </a:solidFill>
      </p:bgPr>
    </p:bg>
    <p:spTree>
      <p:nvGrpSpPr>
        <p:cNvPr id="159" name="Shape 159"/>
        <p:cNvGrpSpPr/>
        <p:nvPr/>
      </p:nvGrpSpPr>
      <p:grpSpPr>
        <a:xfrm>
          <a:off x="0" y="0"/>
          <a:ext cx="0" cy="0"/>
          <a:chOff x="0" y="0"/>
          <a:chExt cx="0" cy="0"/>
        </a:xfrm>
      </p:grpSpPr>
      <p:pic>
        <p:nvPicPr>
          <p:cNvPr id="160" name="Google Shape;160;g2e1531753e7_2_10"/>
          <p:cNvPicPr preferRelativeResize="0"/>
          <p:nvPr/>
        </p:nvPicPr>
        <p:blipFill>
          <a:blip r:embed="rId2">
            <a:alphaModFix/>
          </a:blip>
          <a:stretch>
            <a:fillRect/>
          </a:stretch>
        </p:blipFill>
        <p:spPr>
          <a:xfrm>
            <a:off x="4800175" y="1141842"/>
            <a:ext cx="5891626" cy="5105739"/>
          </a:xfrm>
          <a:prstGeom prst="rect">
            <a:avLst/>
          </a:prstGeom>
          <a:noFill/>
          <a:ln>
            <a:noFill/>
          </a:ln>
        </p:spPr>
      </p:pic>
      <p:sp>
        <p:nvSpPr>
          <p:cNvPr id="161" name="Google Shape;161;g2e1531753e7_2_10"/>
          <p:cNvSpPr txBox="1"/>
          <p:nvPr>
            <p:ph idx="12" type="sldNum"/>
          </p:nvPr>
        </p:nvSpPr>
        <p:spPr>
          <a:xfrm>
            <a:off x="9906586" y="6853777"/>
            <a:ext cx="641578" cy="578495"/>
          </a:xfrm>
          <a:prstGeom prst="rect">
            <a:avLst/>
          </a:prstGeom>
        </p:spPr>
        <p:txBody>
          <a:bodyPr anchorCtr="0" anchor="ctr" bIns="116050" lIns="116050" spcFirstLastPara="1" rIns="116050" wrap="square" tIns="116050">
            <a:normAutofit/>
          </a:bodyPr>
          <a:lstStyle>
            <a:lvl1pPr lvl="0">
              <a:buNone/>
              <a:defRPr>
                <a:solidFill>
                  <a:schemeClr val="lt1"/>
                </a:solidFill>
                <a:latin typeface="Inter"/>
                <a:ea typeface="Inter"/>
                <a:cs typeface="Inter"/>
                <a:sym typeface="Inter"/>
              </a:defRPr>
            </a:lvl1pPr>
            <a:lvl2pPr lvl="1">
              <a:buNone/>
              <a:defRPr>
                <a:solidFill>
                  <a:schemeClr val="lt1"/>
                </a:solidFill>
                <a:latin typeface="Inter"/>
                <a:ea typeface="Inter"/>
                <a:cs typeface="Inter"/>
                <a:sym typeface="Inter"/>
              </a:defRPr>
            </a:lvl2pPr>
            <a:lvl3pPr lvl="2">
              <a:buNone/>
              <a:defRPr>
                <a:solidFill>
                  <a:schemeClr val="lt1"/>
                </a:solidFill>
                <a:latin typeface="Inter"/>
                <a:ea typeface="Inter"/>
                <a:cs typeface="Inter"/>
                <a:sym typeface="Inter"/>
              </a:defRPr>
            </a:lvl3pPr>
            <a:lvl4pPr lvl="3">
              <a:buNone/>
              <a:defRPr>
                <a:solidFill>
                  <a:schemeClr val="lt1"/>
                </a:solidFill>
                <a:latin typeface="Inter"/>
                <a:ea typeface="Inter"/>
                <a:cs typeface="Inter"/>
                <a:sym typeface="Inter"/>
              </a:defRPr>
            </a:lvl4pPr>
            <a:lvl5pPr lvl="4">
              <a:buNone/>
              <a:defRPr>
                <a:solidFill>
                  <a:schemeClr val="lt1"/>
                </a:solidFill>
                <a:latin typeface="Inter"/>
                <a:ea typeface="Inter"/>
                <a:cs typeface="Inter"/>
                <a:sym typeface="Inter"/>
              </a:defRPr>
            </a:lvl5pPr>
            <a:lvl6pPr lvl="5">
              <a:buNone/>
              <a:defRPr>
                <a:solidFill>
                  <a:schemeClr val="lt1"/>
                </a:solidFill>
                <a:latin typeface="Inter"/>
                <a:ea typeface="Inter"/>
                <a:cs typeface="Inter"/>
                <a:sym typeface="Inter"/>
              </a:defRPr>
            </a:lvl6pPr>
            <a:lvl7pPr lvl="6">
              <a:buNone/>
              <a:defRPr>
                <a:solidFill>
                  <a:schemeClr val="lt1"/>
                </a:solidFill>
                <a:latin typeface="Inter"/>
                <a:ea typeface="Inter"/>
                <a:cs typeface="Inter"/>
                <a:sym typeface="Inter"/>
              </a:defRPr>
            </a:lvl7pPr>
            <a:lvl8pPr lvl="7">
              <a:buNone/>
              <a:defRPr>
                <a:solidFill>
                  <a:schemeClr val="lt1"/>
                </a:solidFill>
                <a:latin typeface="Inter"/>
                <a:ea typeface="Inter"/>
                <a:cs typeface="Inter"/>
                <a:sym typeface="Inter"/>
              </a:defRPr>
            </a:lvl8pPr>
            <a:lvl9pPr lvl="8">
              <a:buNone/>
              <a:defRPr>
                <a:solidFill>
                  <a:schemeClr val="lt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US"/>
              <a:t>‹#›</a:t>
            </a:fld>
            <a:endParaRPr/>
          </a:p>
        </p:txBody>
      </p:sp>
      <p:sp>
        <p:nvSpPr>
          <p:cNvPr id="162" name="Google Shape;162;g2e1531753e7_2_10"/>
          <p:cNvSpPr txBox="1"/>
          <p:nvPr>
            <p:ph type="ctrTitle"/>
          </p:nvPr>
        </p:nvSpPr>
        <p:spPr>
          <a:xfrm>
            <a:off x="364464" y="1094341"/>
            <a:ext cx="7565641" cy="3016815"/>
          </a:xfrm>
          <a:prstGeom prst="rect">
            <a:avLst/>
          </a:prstGeom>
        </p:spPr>
        <p:txBody>
          <a:bodyPr anchorCtr="0" anchor="b" bIns="116050" lIns="116050" spcFirstLastPara="1" rIns="116050" wrap="square" tIns="116050">
            <a:normAutofit/>
          </a:bodyPr>
          <a:lstStyle>
            <a:lvl1pPr lvl="0" rtl="0">
              <a:spcBef>
                <a:spcPts val="0"/>
              </a:spcBef>
              <a:spcAft>
                <a:spcPts val="0"/>
              </a:spcAft>
              <a:buClr>
                <a:schemeClr val="lt1"/>
              </a:buClr>
              <a:buSzPts val="4600"/>
              <a:buFont typeface="Inter"/>
              <a:buNone/>
              <a:defRPr sz="4600">
                <a:solidFill>
                  <a:schemeClr val="lt1"/>
                </a:solidFill>
                <a:latin typeface="Inter"/>
                <a:ea typeface="Inter"/>
                <a:cs typeface="Inter"/>
                <a:sym typeface="Inter"/>
              </a:defRPr>
            </a:lvl1pPr>
            <a:lvl2pPr lvl="1" rtl="0" algn="ctr">
              <a:spcBef>
                <a:spcPts val="0"/>
              </a:spcBef>
              <a:spcAft>
                <a:spcPts val="0"/>
              </a:spcAft>
              <a:buSzPts val="6600"/>
              <a:buNone/>
              <a:defRPr sz="6600"/>
            </a:lvl2pPr>
            <a:lvl3pPr lvl="2" rtl="0" algn="ctr">
              <a:spcBef>
                <a:spcPts val="0"/>
              </a:spcBef>
              <a:spcAft>
                <a:spcPts val="0"/>
              </a:spcAft>
              <a:buSzPts val="6600"/>
              <a:buNone/>
              <a:defRPr sz="6600"/>
            </a:lvl3pPr>
            <a:lvl4pPr lvl="3" rtl="0" algn="ctr">
              <a:spcBef>
                <a:spcPts val="0"/>
              </a:spcBef>
              <a:spcAft>
                <a:spcPts val="0"/>
              </a:spcAft>
              <a:buSzPts val="6600"/>
              <a:buNone/>
              <a:defRPr sz="6600"/>
            </a:lvl4pPr>
            <a:lvl5pPr lvl="4" rtl="0" algn="ctr">
              <a:spcBef>
                <a:spcPts val="0"/>
              </a:spcBef>
              <a:spcAft>
                <a:spcPts val="0"/>
              </a:spcAft>
              <a:buSzPts val="6600"/>
              <a:buNone/>
              <a:defRPr sz="6600"/>
            </a:lvl5pPr>
            <a:lvl6pPr lvl="5" rtl="0" algn="ctr">
              <a:spcBef>
                <a:spcPts val="0"/>
              </a:spcBef>
              <a:spcAft>
                <a:spcPts val="0"/>
              </a:spcAft>
              <a:buSzPts val="6600"/>
              <a:buNone/>
              <a:defRPr sz="6600"/>
            </a:lvl6pPr>
            <a:lvl7pPr lvl="6" rtl="0" algn="ctr">
              <a:spcBef>
                <a:spcPts val="0"/>
              </a:spcBef>
              <a:spcAft>
                <a:spcPts val="0"/>
              </a:spcAft>
              <a:buSzPts val="6600"/>
              <a:buNone/>
              <a:defRPr sz="6600"/>
            </a:lvl7pPr>
            <a:lvl8pPr lvl="7" rtl="0" algn="ctr">
              <a:spcBef>
                <a:spcPts val="0"/>
              </a:spcBef>
              <a:spcAft>
                <a:spcPts val="0"/>
              </a:spcAft>
              <a:buSzPts val="6600"/>
              <a:buNone/>
              <a:defRPr sz="6600"/>
            </a:lvl8pPr>
            <a:lvl9pPr lvl="8" rtl="0" algn="ctr">
              <a:spcBef>
                <a:spcPts val="0"/>
              </a:spcBef>
              <a:spcAft>
                <a:spcPts val="0"/>
              </a:spcAft>
              <a:buSzPts val="6600"/>
              <a:buNone/>
              <a:defRPr sz="6600"/>
            </a:lvl9pPr>
          </a:lstStyle>
          <a:p/>
        </p:txBody>
      </p:sp>
      <p:sp>
        <p:nvSpPr>
          <p:cNvPr id="163" name="Google Shape;163;g2e1531753e7_2_10"/>
          <p:cNvSpPr txBox="1"/>
          <p:nvPr>
            <p:ph idx="1" type="subTitle"/>
          </p:nvPr>
        </p:nvSpPr>
        <p:spPr>
          <a:xfrm>
            <a:off x="364461" y="4111157"/>
            <a:ext cx="6753934" cy="1164926"/>
          </a:xfrm>
          <a:prstGeom prst="rect">
            <a:avLst/>
          </a:prstGeom>
        </p:spPr>
        <p:txBody>
          <a:bodyPr anchorCtr="0" anchor="t" bIns="116050" lIns="116050" spcFirstLastPara="1" rIns="116050" wrap="square" tIns="116050">
            <a:normAutofit/>
          </a:bodyPr>
          <a:lstStyle>
            <a:lvl1pPr lvl="0" rtl="0">
              <a:lnSpc>
                <a:spcPct val="100000"/>
              </a:lnSpc>
              <a:spcBef>
                <a:spcPts val="0"/>
              </a:spcBef>
              <a:spcAft>
                <a:spcPts val="0"/>
              </a:spcAft>
              <a:buClr>
                <a:schemeClr val="lt1"/>
              </a:buClr>
              <a:buSzPts val="3000"/>
              <a:buFont typeface="Inter"/>
              <a:buNone/>
              <a:defRPr sz="3000">
                <a:solidFill>
                  <a:schemeClr val="lt1"/>
                </a:solidFill>
                <a:latin typeface="Inter"/>
                <a:ea typeface="Inter"/>
                <a:cs typeface="Inter"/>
                <a:sym typeface="Inter"/>
              </a:defRPr>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pic>
        <p:nvPicPr>
          <p:cNvPr id="164" name="Google Shape;164;g2e1531753e7_2_10"/>
          <p:cNvPicPr preferRelativeResize="0"/>
          <p:nvPr/>
        </p:nvPicPr>
        <p:blipFill>
          <a:blip r:embed="rId3">
            <a:alphaModFix/>
          </a:blip>
          <a:stretch>
            <a:fillRect/>
          </a:stretch>
        </p:blipFill>
        <p:spPr>
          <a:xfrm>
            <a:off x="-1" y="6394749"/>
            <a:ext cx="1642600" cy="926764"/>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light" type="secHead">
  <p:cSld name="SECTION_HEADER">
    <p:spTree>
      <p:nvGrpSpPr>
        <p:cNvPr id="165" name="Shape 165"/>
        <p:cNvGrpSpPr/>
        <p:nvPr/>
      </p:nvGrpSpPr>
      <p:grpSpPr>
        <a:xfrm>
          <a:off x="0" y="0"/>
          <a:ext cx="0" cy="0"/>
          <a:chOff x="0" y="0"/>
          <a:chExt cx="0" cy="0"/>
        </a:xfrm>
      </p:grpSpPr>
      <p:pic>
        <p:nvPicPr>
          <p:cNvPr id="166" name="Google Shape;166;g2e1531753e7_2_16"/>
          <p:cNvPicPr preferRelativeResize="0"/>
          <p:nvPr/>
        </p:nvPicPr>
        <p:blipFill rotWithShape="1">
          <a:blip r:embed="rId2">
            <a:alphaModFix/>
          </a:blip>
          <a:srcRect b="8860" l="0" r="12960" t="11604"/>
          <a:stretch/>
        </p:blipFill>
        <p:spPr>
          <a:xfrm>
            <a:off x="1386052" y="0"/>
            <a:ext cx="9305748" cy="7559671"/>
          </a:xfrm>
          <a:prstGeom prst="rect">
            <a:avLst/>
          </a:prstGeom>
          <a:noFill/>
          <a:ln>
            <a:noFill/>
          </a:ln>
        </p:spPr>
      </p:pic>
      <p:sp>
        <p:nvSpPr>
          <p:cNvPr id="167" name="Google Shape;167;g2e1531753e7_2_16"/>
          <p:cNvSpPr txBox="1"/>
          <p:nvPr>
            <p:ph type="title"/>
          </p:nvPr>
        </p:nvSpPr>
        <p:spPr>
          <a:xfrm>
            <a:off x="364461" y="3161218"/>
            <a:ext cx="5618807" cy="1237238"/>
          </a:xfrm>
          <a:prstGeom prst="rect">
            <a:avLst/>
          </a:prstGeom>
        </p:spPr>
        <p:txBody>
          <a:bodyPr anchorCtr="0" anchor="ctr" bIns="116050" lIns="116050" spcFirstLastPara="1" rIns="116050" wrap="square" tIns="116050">
            <a:normAutofit/>
          </a:bodyPr>
          <a:lstStyle>
            <a:lvl1pPr lvl="0">
              <a:spcBef>
                <a:spcPts val="0"/>
              </a:spcBef>
              <a:spcAft>
                <a:spcPts val="0"/>
              </a:spcAft>
              <a:buSzPts val="2500"/>
              <a:buNone/>
              <a:defRPr/>
            </a:lvl1pPr>
            <a:lvl2pPr lvl="1" algn="ctr">
              <a:spcBef>
                <a:spcPts val="0"/>
              </a:spcBef>
              <a:spcAft>
                <a:spcPts val="0"/>
              </a:spcAft>
              <a:buSzPts val="4600"/>
              <a:buNone/>
              <a:defRPr sz="4600"/>
            </a:lvl2pPr>
            <a:lvl3pPr lvl="2" algn="ctr">
              <a:spcBef>
                <a:spcPts val="0"/>
              </a:spcBef>
              <a:spcAft>
                <a:spcPts val="0"/>
              </a:spcAft>
              <a:buSzPts val="4600"/>
              <a:buNone/>
              <a:defRPr sz="4600"/>
            </a:lvl3pPr>
            <a:lvl4pPr lvl="3" algn="ctr">
              <a:spcBef>
                <a:spcPts val="0"/>
              </a:spcBef>
              <a:spcAft>
                <a:spcPts val="0"/>
              </a:spcAft>
              <a:buSzPts val="4600"/>
              <a:buNone/>
              <a:defRPr sz="4600"/>
            </a:lvl4pPr>
            <a:lvl5pPr lvl="4" algn="ctr">
              <a:spcBef>
                <a:spcPts val="0"/>
              </a:spcBef>
              <a:spcAft>
                <a:spcPts val="0"/>
              </a:spcAft>
              <a:buSzPts val="4600"/>
              <a:buNone/>
              <a:defRPr sz="4600"/>
            </a:lvl5pPr>
            <a:lvl6pPr lvl="5" algn="ctr">
              <a:spcBef>
                <a:spcPts val="0"/>
              </a:spcBef>
              <a:spcAft>
                <a:spcPts val="0"/>
              </a:spcAft>
              <a:buSzPts val="4600"/>
              <a:buNone/>
              <a:defRPr sz="4600"/>
            </a:lvl6pPr>
            <a:lvl7pPr lvl="6" algn="ctr">
              <a:spcBef>
                <a:spcPts val="0"/>
              </a:spcBef>
              <a:spcAft>
                <a:spcPts val="0"/>
              </a:spcAft>
              <a:buSzPts val="4600"/>
              <a:buNone/>
              <a:defRPr sz="4600"/>
            </a:lvl7pPr>
            <a:lvl8pPr lvl="7" algn="ctr">
              <a:spcBef>
                <a:spcPts val="0"/>
              </a:spcBef>
              <a:spcAft>
                <a:spcPts val="0"/>
              </a:spcAft>
              <a:buSzPts val="4600"/>
              <a:buNone/>
              <a:defRPr sz="4600"/>
            </a:lvl8pPr>
            <a:lvl9pPr lvl="8" algn="ctr">
              <a:spcBef>
                <a:spcPts val="0"/>
              </a:spcBef>
              <a:spcAft>
                <a:spcPts val="0"/>
              </a:spcAft>
              <a:buSzPts val="4600"/>
              <a:buNone/>
              <a:defRPr sz="4600"/>
            </a:lvl9pPr>
          </a:lstStyle>
          <a:p/>
        </p:txBody>
      </p:sp>
      <p:sp>
        <p:nvSpPr>
          <p:cNvPr id="168" name="Google Shape;168;g2e1531753e7_2_16"/>
          <p:cNvSpPr txBox="1"/>
          <p:nvPr>
            <p:ph idx="12" type="sldNum"/>
          </p:nvPr>
        </p:nvSpPr>
        <p:spPr>
          <a:xfrm>
            <a:off x="9906586" y="6853777"/>
            <a:ext cx="641578" cy="578495"/>
          </a:xfrm>
          <a:prstGeom prst="rect">
            <a:avLst/>
          </a:prstGeom>
        </p:spPr>
        <p:txBody>
          <a:bodyPr anchorCtr="0" anchor="ctr" bIns="116050" lIns="116050" spcFirstLastPara="1" rIns="116050" wrap="square" tIns="116050">
            <a:normAutofit/>
          </a:bodyPr>
          <a:lstStyle>
            <a:lvl1pPr lvl="0">
              <a:buNone/>
              <a:defRPr>
                <a:latin typeface="Inter"/>
                <a:ea typeface="Inter"/>
                <a:cs typeface="Inter"/>
                <a:sym typeface="Inter"/>
              </a:defRPr>
            </a:lvl1pPr>
            <a:lvl2pPr lvl="1">
              <a:buNone/>
              <a:defRPr>
                <a:latin typeface="Inter"/>
                <a:ea typeface="Inter"/>
                <a:cs typeface="Inter"/>
                <a:sym typeface="Inter"/>
              </a:defRPr>
            </a:lvl2pPr>
            <a:lvl3pPr lvl="2">
              <a:buNone/>
              <a:defRPr>
                <a:latin typeface="Inter"/>
                <a:ea typeface="Inter"/>
                <a:cs typeface="Inter"/>
                <a:sym typeface="Inter"/>
              </a:defRPr>
            </a:lvl3pPr>
            <a:lvl4pPr lvl="3">
              <a:buNone/>
              <a:defRPr>
                <a:latin typeface="Inter"/>
                <a:ea typeface="Inter"/>
                <a:cs typeface="Inter"/>
                <a:sym typeface="Inter"/>
              </a:defRPr>
            </a:lvl4pPr>
            <a:lvl5pPr lvl="4">
              <a:buNone/>
              <a:defRPr>
                <a:latin typeface="Inter"/>
                <a:ea typeface="Inter"/>
                <a:cs typeface="Inter"/>
                <a:sym typeface="Inter"/>
              </a:defRPr>
            </a:lvl5pPr>
            <a:lvl6pPr lvl="5">
              <a:buNone/>
              <a:defRPr>
                <a:latin typeface="Inter"/>
                <a:ea typeface="Inter"/>
                <a:cs typeface="Inter"/>
                <a:sym typeface="Inter"/>
              </a:defRPr>
            </a:lvl6pPr>
            <a:lvl7pPr lvl="6">
              <a:buNone/>
              <a:defRPr>
                <a:latin typeface="Inter"/>
                <a:ea typeface="Inter"/>
                <a:cs typeface="Inter"/>
                <a:sym typeface="Inter"/>
              </a:defRPr>
            </a:lvl7pPr>
            <a:lvl8pPr lvl="7">
              <a:buNone/>
              <a:defRPr>
                <a:latin typeface="Inter"/>
                <a:ea typeface="Inter"/>
                <a:cs typeface="Inter"/>
                <a:sym typeface="Inter"/>
              </a:defRPr>
            </a:lvl8pPr>
            <a:lvl9pPr lvl="8">
              <a:buNone/>
              <a:defRPr>
                <a:latin typeface="Inter"/>
                <a:ea typeface="Inter"/>
                <a:cs typeface="Inter"/>
                <a:sym typeface="Inter"/>
              </a:defRPr>
            </a:lvl9pPr>
          </a:lstStyle>
          <a:p>
            <a:pPr indent="0" lvl="0" marL="0" rtl="0" algn="r">
              <a:spcBef>
                <a:spcPts val="0"/>
              </a:spcBef>
              <a:spcAft>
                <a:spcPts val="0"/>
              </a:spcAft>
              <a:buNone/>
            </a:pPr>
            <a:fld id="{00000000-1234-1234-1234-123412341234}" type="slidenum">
              <a:rPr lang="en-US"/>
              <a:t>‹#›</a:t>
            </a:fld>
            <a:endParaRPr/>
          </a:p>
        </p:txBody>
      </p:sp>
      <p:pic>
        <p:nvPicPr>
          <p:cNvPr id="169" name="Google Shape;169;g2e1531753e7_2_16"/>
          <p:cNvPicPr preferRelativeResize="0"/>
          <p:nvPr/>
        </p:nvPicPr>
        <p:blipFill>
          <a:blip r:embed="rId3">
            <a:alphaModFix/>
          </a:blip>
          <a:stretch>
            <a:fillRect/>
          </a:stretch>
        </p:blipFill>
        <p:spPr>
          <a:xfrm>
            <a:off x="-1" y="6394418"/>
            <a:ext cx="1643059" cy="927024"/>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dark">
  <p:cSld name="SECTION_HEADER_1">
    <p:bg>
      <p:bgPr>
        <a:solidFill>
          <a:srgbClr val="151539"/>
        </a:solidFill>
      </p:bgPr>
    </p:bg>
    <p:spTree>
      <p:nvGrpSpPr>
        <p:cNvPr id="170" name="Shape 170"/>
        <p:cNvGrpSpPr/>
        <p:nvPr/>
      </p:nvGrpSpPr>
      <p:grpSpPr>
        <a:xfrm>
          <a:off x="0" y="0"/>
          <a:ext cx="0" cy="0"/>
          <a:chOff x="0" y="0"/>
          <a:chExt cx="0" cy="0"/>
        </a:xfrm>
      </p:grpSpPr>
      <p:pic>
        <p:nvPicPr>
          <p:cNvPr id="171" name="Google Shape;171;g2e1531753e7_2_21"/>
          <p:cNvPicPr preferRelativeResize="0"/>
          <p:nvPr/>
        </p:nvPicPr>
        <p:blipFill rotWithShape="1">
          <a:blip r:embed="rId2">
            <a:alphaModFix/>
          </a:blip>
          <a:srcRect b="8860" l="0" r="12960" t="11604"/>
          <a:stretch/>
        </p:blipFill>
        <p:spPr>
          <a:xfrm>
            <a:off x="1386052" y="0"/>
            <a:ext cx="9305748" cy="7559671"/>
          </a:xfrm>
          <a:prstGeom prst="rect">
            <a:avLst/>
          </a:prstGeom>
          <a:noFill/>
          <a:ln>
            <a:noFill/>
          </a:ln>
        </p:spPr>
      </p:pic>
      <p:sp>
        <p:nvSpPr>
          <p:cNvPr id="172" name="Google Shape;172;g2e1531753e7_2_21"/>
          <p:cNvSpPr txBox="1"/>
          <p:nvPr>
            <p:ph type="title"/>
          </p:nvPr>
        </p:nvSpPr>
        <p:spPr>
          <a:xfrm>
            <a:off x="364461" y="3161218"/>
            <a:ext cx="5618807" cy="1237238"/>
          </a:xfrm>
          <a:prstGeom prst="rect">
            <a:avLst/>
          </a:prstGeom>
        </p:spPr>
        <p:txBody>
          <a:bodyPr anchorCtr="0" anchor="ctr" bIns="116050" lIns="116050" spcFirstLastPara="1" rIns="116050" wrap="square" tIns="116050">
            <a:normAutofit/>
          </a:bodyPr>
          <a:lstStyle>
            <a:lvl1pPr lvl="0" rtl="0">
              <a:spcBef>
                <a:spcPts val="0"/>
              </a:spcBef>
              <a:spcAft>
                <a:spcPts val="0"/>
              </a:spcAft>
              <a:buClr>
                <a:schemeClr val="lt1"/>
              </a:buClr>
              <a:buSzPts val="2500"/>
              <a:buNone/>
              <a:defRPr>
                <a:solidFill>
                  <a:schemeClr val="lt1"/>
                </a:solidFill>
              </a:defRPr>
            </a:lvl1pPr>
            <a:lvl2pPr lvl="1" rtl="0" algn="ctr">
              <a:spcBef>
                <a:spcPts val="0"/>
              </a:spcBef>
              <a:spcAft>
                <a:spcPts val="0"/>
              </a:spcAft>
              <a:buClr>
                <a:schemeClr val="lt1"/>
              </a:buClr>
              <a:buSzPts val="4600"/>
              <a:buNone/>
              <a:defRPr sz="4600">
                <a:solidFill>
                  <a:schemeClr val="lt1"/>
                </a:solidFill>
              </a:defRPr>
            </a:lvl2pPr>
            <a:lvl3pPr lvl="2" rtl="0" algn="ctr">
              <a:spcBef>
                <a:spcPts val="0"/>
              </a:spcBef>
              <a:spcAft>
                <a:spcPts val="0"/>
              </a:spcAft>
              <a:buClr>
                <a:schemeClr val="lt1"/>
              </a:buClr>
              <a:buSzPts val="4600"/>
              <a:buNone/>
              <a:defRPr sz="4600">
                <a:solidFill>
                  <a:schemeClr val="lt1"/>
                </a:solidFill>
              </a:defRPr>
            </a:lvl3pPr>
            <a:lvl4pPr lvl="3" rtl="0" algn="ctr">
              <a:spcBef>
                <a:spcPts val="0"/>
              </a:spcBef>
              <a:spcAft>
                <a:spcPts val="0"/>
              </a:spcAft>
              <a:buClr>
                <a:schemeClr val="lt1"/>
              </a:buClr>
              <a:buSzPts val="4600"/>
              <a:buNone/>
              <a:defRPr sz="4600">
                <a:solidFill>
                  <a:schemeClr val="lt1"/>
                </a:solidFill>
              </a:defRPr>
            </a:lvl4pPr>
            <a:lvl5pPr lvl="4" rtl="0" algn="ctr">
              <a:spcBef>
                <a:spcPts val="0"/>
              </a:spcBef>
              <a:spcAft>
                <a:spcPts val="0"/>
              </a:spcAft>
              <a:buClr>
                <a:schemeClr val="lt1"/>
              </a:buClr>
              <a:buSzPts val="4600"/>
              <a:buNone/>
              <a:defRPr sz="4600">
                <a:solidFill>
                  <a:schemeClr val="lt1"/>
                </a:solidFill>
              </a:defRPr>
            </a:lvl5pPr>
            <a:lvl6pPr lvl="5" rtl="0" algn="ctr">
              <a:spcBef>
                <a:spcPts val="0"/>
              </a:spcBef>
              <a:spcAft>
                <a:spcPts val="0"/>
              </a:spcAft>
              <a:buClr>
                <a:schemeClr val="lt1"/>
              </a:buClr>
              <a:buSzPts val="4600"/>
              <a:buNone/>
              <a:defRPr sz="4600">
                <a:solidFill>
                  <a:schemeClr val="lt1"/>
                </a:solidFill>
              </a:defRPr>
            </a:lvl6pPr>
            <a:lvl7pPr lvl="6" rtl="0" algn="ctr">
              <a:spcBef>
                <a:spcPts val="0"/>
              </a:spcBef>
              <a:spcAft>
                <a:spcPts val="0"/>
              </a:spcAft>
              <a:buClr>
                <a:schemeClr val="lt1"/>
              </a:buClr>
              <a:buSzPts val="4600"/>
              <a:buNone/>
              <a:defRPr sz="4600">
                <a:solidFill>
                  <a:schemeClr val="lt1"/>
                </a:solidFill>
              </a:defRPr>
            </a:lvl7pPr>
            <a:lvl8pPr lvl="7" rtl="0" algn="ctr">
              <a:spcBef>
                <a:spcPts val="0"/>
              </a:spcBef>
              <a:spcAft>
                <a:spcPts val="0"/>
              </a:spcAft>
              <a:buClr>
                <a:schemeClr val="lt1"/>
              </a:buClr>
              <a:buSzPts val="4600"/>
              <a:buNone/>
              <a:defRPr sz="4600">
                <a:solidFill>
                  <a:schemeClr val="lt1"/>
                </a:solidFill>
              </a:defRPr>
            </a:lvl8pPr>
            <a:lvl9pPr lvl="8" rtl="0" algn="ctr">
              <a:spcBef>
                <a:spcPts val="0"/>
              </a:spcBef>
              <a:spcAft>
                <a:spcPts val="0"/>
              </a:spcAft>
              <a:buClr>
                <a:schemeClr val="lt1"/>
              </a:buClr>
              <a:buSzPts val="4600"/>
              <a:buNone/>
              <a:defRPr sz="4600">
                <a:solidFill>
                  <a:schemeClr val="lt1"/>
                </a:solidFill>
              </a:defRPr>
            </a:lvl9pPr>
          </a:lstStyle>
          <a:p/>
        </p:txBody>
      </p:sp>
      <p:sp>
        <p:nvSpPr>
          <p:cNvPr id="173" name="Google Shape;173;g2e1531753e7_2_21"/>
          <p:cNvSpPr txBox="1"/>
          <p:nvPr>
            <p:ph idx="12" type="sldNum"/>
          </p:nvPr>
        </p:nvSpPr>
        <p:spPr>
          <a:xfrm>
            <a:off x="9906586" y="6853777"/>
            <a:ext cx="641578" cy="578495"/>
          </a:xfrm>
          <a:prstGeom prst="rect">
            <a:avLst/>
          </a:prstGeom>
        </p:spPr>
        <p:txBody>
          <a:bodyPr anchorCtr="0" anchor="ctr" bIns="116050" lIns="116050" spcFirstLastPara="1" rIns="116050" wrap="square" tIns="116050">
            <a:normAutofit/>
          </a:bodyPr>
          <a:lstStyle>
            <a:lvl1pPr lvl="0" rtl="0">
              <a:buNone/>
              <a:defRPr>
                <a:solidFill>
                  <a:srgbClr val="FFFFFF"/>
                </a:solidFill>
                <a:latin typeface="Inter"/>
                <a:ea typeface="Inter"/>
                <a:cs typeface="Inter"/>
                <a:sym typeface="Inter"/>
              </a:defRPr>
            </a:lvl1pPr>
            <a:lvl2pPr lvl="1" rtl="0">
              <a:buNone/>
              <a:defRPr>
                <a:solidFill>
                  <a:srgbClr val="FFFFFF"/>
                </a:solidFill>
                <a:latin typeface="Inter"/>
                <a:ea typeface="Inter"/>
                <a:cs typeface="Inter"/>
                <a:sym typeface="Inter"/>
              </a:defRPr>
            </a:lvl2pPr>
            <a:lvl3pPr lvl="2" rtl="0">
              <a:buNone/>
              <a:defRPr>
                <a:solidFill>
                  <a:srgbClr val="FFFFFF"/>
                </a:solidFill>
                <a:latin typeface="Inter"/>
                <a:ea typeface="Inter"/>
                <a:cs typeface="Inter"/>
                <a:sym typeface="Inter"/>
              </a:defRPr>
            </a:lvl3pPr>
            <a:lvl4pPr lvl="3" rtl="0">
              <a:buNone/>
              <a:defRPr>
                <a:solidFill>
                  <a:srgbClr val="FFFFFF"/>
                </a:solidFill>
                <a:latin typeface="Inter"/>
                <a:ea typeface="Inter"/>
                <a:cs typeface="Inter"/>
                <a:sym typeface="Inter"/>
              </a:defRPr>
            </a:lvl4pPr>
            <a:lvl5pPr lvl="4" rtl="0">
              <a:buNone/>
              <a:defRPr>
                <a:solidFill>
                  <a:srgbClr val="FFFFFF"/>
                </a:solidFill>
                <a:latin typeface="Inter"/>
                <a:ea typeface="Inter"/>
                <a:cs typeface="Inter"/>
                <a:sym typeface="Inter"/>
              </a:defRPr>
            </a:lvl5pPr>
            <a:lvl6pPr lvl="5" rtl="0">
              <a:buNone/>
              <a:defRPr>
                <a:solidFill>
                  <a:srgbClr val="FFFFFF"/>
                </a:solidFill>
                <a:latin typeface="Inter"/>
                <a:ea typeface="Inter"/>
                <a:cs typeface="Inter"/>
                <a:sym typeface="Inter"/>
              </a:defRPr>
            </a:lvl6pPr>
            <a:lvl7pPr lvl="6" rtl="0">
              <a:buNone/>
              <a:defRPr>
                <a:solidFill>
                  <a:srgbClr val="FFFFFF"/>
                </a:solidFill>
                <a:latin typeface="Inter"/>
                <a:ea typeface="Inter"/>
                <a:cs typeface="Inter"/>
                <a:sym typeface="Inter"/>
              </a:defRPr>
            </a:lvl7pPr>
            <a:lvl8pPr lvl="7" rtl="0">
              <a:buNone/>
              <a:defRPr>
                <a:solidFill>
                  <a:srgbClr val="FFFFFF"/>
                </a:solidFill>
                <a:latin typeface="Inter"/>
                <a:ea typeface="Inter"/>
                <a:cs typeface="Inter"/>
                <a:sym typeface="Inter"/>
              </a:defRPr>
            </a:lvl8pPr>
            <a:lvl9pPr lvl="8" rtl="0">
              <a:buNone/>
              <a:defRPr>
                <a:solidFill>
                  <a:srgbClr val="FFFFFF"/>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US"/>
              <a:t>‹#›</a:t>
            </a:fld>
            <a:endParaRPr/>
          </a:p>
        </p:txBody>
      </p:sp>
      <p:pic>
        <p:nvPicPr>
          <p:cNvPr id="174" name="Google Shape;174;g2e1531753e7_2_21"/>
          <p:cNvPicPr preferRelativeResize="0"/>
          <p:nvPr/>
        </p:nvPicPr>
        <p:blipFill>
          <a:blip r:embed="rId3">
            <a:alphaModFix/>
          </a:blip>
          <a:stretch>
            <a:fillRect/>
          </a:stretch>
        </p:blipFill>
        <p:spPr>
          <a:xfrm>
            <a:off x="-1" y="6394749"/>
            <a:ext cx="1642600" cy="926764"/>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5" name="Shape 175"/>
        <p:cNvGrpSpPr/>
        <p:nvPr/>
      </p:nvGrpSpPr>
      <p:grpSpPr>
        <a:xfrm>
          <a:off x="0" y="0"/>
          <a:ext cx="0" cy="0"/>
          <a:chOff x="0" y="0"/>
          <a:chExt cx="0" cy="0"/>
        </a:xfrm>
      </p:grpSpPr>
      <p:pic>
        <p:nvPicPr>
          <p:cNvPr id="176" name="Google Shape;176;g2e1531753e7_2_26"/>
          <p:cNvPicPr preferRelativeResize="0"/>
          <p:nvPr/>
        </p:nvPicPr>
        <p:blipFill>
          <a:blip r:embed="rId2">
            <a:alphaModFix amt="15000"/>
          </a:blip>
          <a:stretch>
            <a:fillRect/>
          </a:stretch>
        </p:blipFill>
        <p:spPr>
          <a:xfrm>
            <a:off x="4412940" y="720032"/>
            <a:ext cx="6278860" cy="5441313"/>
          </a:xfrm>
          <a:prstGeom prst="rect">
            <a:avLst/>
          </a:prstGeom>
          <a:noFill/>
          <a:ln>
            <a:noFill/>
          </a:ln>
        </p:spPr>
      </p:pic>
      <p:sp>
        <p:nvSpPr>
          <p:cNvPr id="177" name="Google Shape;177;g2e1531753e7_2_26"/>
          <p:cNvSpPr txBox="1"/>
          <p:nvPr>
            <p:ph type="title"/>
          </p:nvPr>
        </p:nvSpPr>
        <p:spPr>
          <a:xfrm>
            <a:off x="364461" y="654077"/>
            <a:ext cx="9962877" cy="841728"/>
          </a:xfrm>
          <a:prstGeom prst="rect">
            <a:avLst/>
          </a:prstGeom>
        </p:spPr>
        <p:txBody>
          <a:bodyPr anchorCtr="0" anchor="t" bIns="116050" lIns="116050" spcFirstLastPara="1" rIns="116050" wrap="square" tIns="116050">
            <a:normAutofit/>
          </a:bodyPr>
          <a:lstStyle>
            <a:lvl1pPr lvl="0">
              <a:spcBef>
                <a:spcPts val="0"/>
              </a:spcBef>
              <a:spcAft>
                <a:spcPts val="0"/>
              </a:spcAft>
              <a:buSzPts val="25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178" name="Google Shape;178;g2e1531753e7_2_26"/>
          <p:cNvSpPr txBox="1"/>
          <p:nvPr>
            <p:ph idx="1" type="body"/>
          </p:nvPr>
        </p:nvSpPr>
        <p:spPr>
          <a:xfrm>
            <a:off x="364461" y="1495804"/>
            <a:ext cx="9962877" cy="5021264"/>
          </a:xfrm>
          <a:prstGeom prst="rect">
            <a:avLst/>
          </a:prstGeom>
        </p:spPr>
        <p:txBody>
          <a:bodyPr anchorCtr="0" anchor="t" bIns="116050" lIns="116050" spcFirstLastPara="1" rIns="116050" wrap="square" tIns="116050">
            <a:normAutofit/>
          </a:bodyPr>
          <a:lstStyle>
            <a:lvl1pPr indent="-342900" lvl="0" marL="457200">
              <a:spcBef>
                <a:spcPts val="0"/>
              </a:spcBef>
              <a:spcAft>
                <a:spcPts val="0"/>
              </a:spcAft>
              <a:buSzPts val="1800"/>
              <a:buChar char="●"/>
              <a:defRPr/>
            </a:lvl1pPr>
            <a:lvl2pPr indent="-342900" lvl="1" marL="914400">
              <a:spcBef>
                <a:spcPts val="0"/>
              </a:spcBef>
              <a:spcAft>
                <a:spcPts val="0"/>
              </a:spcAft>
              <a:buSzPts val="1800"/>
              <a:buChar char="○"/>
              <a:defRPr/>
            </a:lvl2pPr>
            <a:lvl3pPr indent="-342900" lvl="2" marL="1371600">
              <a:spcBef>
                <a:spcPts val="0"/>
              </a:spcBef>
              <a:spcAft>
                <a:spcPts val="0"/>
              </a:spcAft>
              <a:buSzPts val="18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179" name="Google Shape;179;g2e1531753e7_2_26"/>
          <p:cNvSpPr txBox="1"/>
          <p:nvPr>
            <p:ph idx="12" type="sldNum"/>
          </p:nvPr>
        </p:nvSpPr>
        <p:spPr>
          <a:xfrm>
            <a:off x="9906586" y="6853777"/>
            <a:ext cx="641578" cy="578495"/>
          </a:xfrm>
          <a:prstGeom prst="rect">
            <a:avLst/>
          </a:prstGeom>
        </p:spPr>
        <p:txBody>
          <a:bodyPr anchorCtr="0" anchor="ctr" bIns="116050" lIns="116050" spcFirstLastPara="1" rIns="116050" wrap="square" tIns="116050">
            <a:normAutofit/>
          </a:bodyPr>
          <a:lstStyle>
            <a:lvl1pPr lvl="0">
              <a:buNone/>
              <a:defRPr>
                <a:latin typeface="Inter"/>
                <a:ea typeface="Inter"/>
                <a:cs typeface="Inter"/>
                <a:sym typeface="Inter"/>
              </a:defRPr>
            </a:lvl1pPr>
            <a:lvl2pPr lvl="1">
              <a:buNone/>
              <a:defRPr>
                <a:latin typeface="Inter"/>
                <a:ea typeface="Inter"/>
                <a:cs typeface="Inter"/>
                <a:sym typeface="Inter"/>
              </a:defRPr>
            </a:lvl2pPr>
            <a:lvl3pPr lvl="2">
              <a:buNone/>
              <a:defRPr>
                <a:latin typeface="Inter"/>
                <a:ea typeface="Inter"/>
                <a:cs typeface="Inter"/>
                <a:sym typeface="Inter"/>
              </a:defRPr>
            </a:lvl3pPr>
            <a:lvl4pPr lvl="3">
              <a:buNone/>
              <a:defRPr>
                <a:latin typeface="Inter"/>
                <a:ea typeface="Inter"/>
                <a:cs typeface="Inter"/>
                <a:sym typeface="Inter"/>
              </a:defRPr>
            </a:lvl4pPr>
            <a:lvl5pPr lvl="4">
              <a:buNone/>
              <a:defRPr>
                <a:latin typeface="Inter"/>
                <a:ea typeface="Inter"/>
                <a:cs typeface="Inter"/>
                <a:sym typeface="Inter"/>
              </a:defRPr>
            </a:lvl5pPr>
            <a:lvl6pPr lvl="5">
              <a:buNone/>
              <a:defRPr>
                <a:latin typeface="Inter"/>
                <a:ea typeface="Inter"/>
                <a:cs typeface="Inter"/>
                <a:sym typeface="Inter"/>
              </a:defRPr>
            </a:lvl6pPr>
            <a:lvl7pPr lvl="6">
              <a:buNone/>
              <a:defRPr>
                <a:latin typeface="Inter"/>
                <a:ea typeface="Inter"/>
                <a:cs typeface="Inter"/>
                <a:sym typeface="Inter"/>
              </a:defRPr>
            </a:lvl7pPr>
            <a:lvl8pPr lvl="7">
              <a:buNone/>
              <a:defRPr>
                <a:latin typeface="Inter"/>
                <a:ea typeface="Inter"/>
                <a:cs typeface="Inter"/>
                <a:sym typeface="Inter"/>
              </a:defRPr>
            </a:lvl8pPr>
            <a:lvl9pPr lvl="8">
              <a:buNone/>
              <a:defRPr>
                <a:latin typeface="Inter"/>
                <a:ea typeface="Inter"/>
                <a:cs typeface="Inter"/>
                <a:sym typeface="Inter"/>
              </a:defRPr>
            </a:lvl9pPr>
          </a:lstStyle>
          <a:p>
            <a:pPr indent="0" lvl="0" marL="0" rtl="0" algn="r">
              <a:spcBef>
                <a:spcPts val="0"/>
              </a:spcBef>
              <a:spcAft>
                <a:spcPts val="0"/>
              </a:spcAft>
              <a:buNone/>
            </a:pPr>
            <a:fld id="{00000000-1234-1234-1234-123412341234}" type="slidenum">
              <a:rPr lang="en-US"/>
              <a:t>‹#›</a:t>
            </a:fld>
            <a:endParaRPr/>
          </a:p>
        </p:txBody>
      </p:sp>
      <p:pic>
        <p:nvPicPr>
          <p:cNvPr id="180" name="Google Shape;180;g2e1531753e7_2_26"/>
          <p:cNvPicPr preferRelativeResize="0"/>
          <p:nvPr/>
        </p:nvPicPr>
        <p:blipFill>
          <a:blip r:embed="rId3">
            <a:alphaModFix/>
          </a:blip>
          <a:stretch>
            <a:fillRect/>
          </a:stretch>
        </p:blipFill>
        <p:spPr>
          <a:xfrm>
            <a:off x="-1" y="6394418"/>
            <a:ext cx="1643059" cy="927024"/>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dark)">
  <p:cSld name="TITLE_AND_BODY_1">
    <p:bg>
      <p:bgPr>
        <a:solidFill>
          <a:srgbClr val="151539"/>
        </a:solidFill>
      </p:bgPr>
    </p:bg>
    <p:spTree>
      <p:nvGrpSpPr>
        <p:cNvPr id="181" name="Shape 181"/>
        <p:cNvGrpSpPr/>
        <p:nvPr/>
      </p:nvGrpSpPr>
      <p:grpSpPr>
        <a:xfrm>
          <a:off x="0" y="0"/>
          <a:ext cx="0" cy="0"/>
          <a:chOff x="0" y="0"/>
          <a:chExt cx="0" cy="0"/>
        </a:xfrm>
      </p:grpSpPr>
      <p:pic>
        <p:nvPicPr>
          <p:cNvPr id="182" name="Google Shape;182;g2e1531753e7_2_32"/>
          <p:cNvPicPr preferRelativeResize="0"/>
          <p:nvPr/>
        </p:nvPicPr>
        <p:blipFill>
          <a:blip r:embed="rId2">
            <a:alphaModFix amt="15000"/>
          </a:blip>
          <a:stretch>
            <a:fillRect/>
          </a:stretch>
        </p:blipFill>
        <p:spPr>
          <a:xfrm>
            <a:off x="4412940" y="720032"/>
            <a:ext cx="6278860" cy="5441313"/>
          </a:xfrm>
          <a:prstGeom prst="rect">
            <a:avLst/>
          </a:prstGeom>
          <a:noFill/>
          <a:ln>
            <a:noFill/>
          </a:ln>
        </p:spPr>
      </p:pic>
      <p:sp>
        <p:nvSpPr>
          <p:cNvPr id="183" name="Google Shape;183;g2e1531753e7_2_32"/>
          <p:cNvSpPr txBox="1"/>
          <p:nvPr>
            <p:ph type="title"/>
          </p:nvPr>
        </p:nvSpPr>
        <p:spPr>
          <a:xfrm>
            <a:off x="364461" y="654077"/>
            <a:ext cx="9962877" cy="841728"/>
          </a:xfrm>
          <a:prstGeom prst="rect">
            <a:avLst/>
          </a:prstGeom>
        </p:spPr>
        <p:txBody>
          <a:bodyPr anchorCtr="0" anchor="t" bIns="116050" lIns="116050" spcFirstLastPara="1" rIns="116050" wrap="square" tIns="116050">
            <a:normAutofit/>
          </a:bodyPr>
          <a:lstStyle>
            <a:lvl1pPr lvl="0" rtl="0">
              <a:spcBef>
                <a:spcPts val="0"/>
              </a:spcBef>
              <a:spcAft>
                <a:spcPts val="0"/>
              </a:spcAft>
              <a:buClr>
                <a:srgbClr val="FFFFFF"/>
              </a:buClr>
              <a:buSzPts val="2500"/>
              <a:buNone/>
              <a:defRPr>
                <a:solidFill>
                  <a:srgbClr val="FFFFFF"/>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184" name="Google Shape;184;g2e1531753e7_2_32"/>
          <p:cNvSpPr txBox="1"/>
          <p:nvPr>
            <p:ph idx="1" type="body"/>
          </p:nvPr>
        </p:nvSpPr>
        <p:spPr>
          <a:xfrm>
            <a:off x="364461" y="1495804"/>
            <a:ext cx="9962877" cy="5021264"/>
          </a:xfrm>
          <a:prstGeom prst="rect">
            <a:avLst/>
          </a:prstGeom>
        </p:spPr>
        <p:txBody>
          <a:bodyPr anchorCtr="0" anchor="t" bIns="116050" lIns="116050" spcFirstLastPara="1" rIns="116050" wrap="square" tIns="116050">
            <a:normAutofit/>
          </a:bodyPr>
          <a:lstStyle>
            <a:lvl1pPr indent="-342900" lvl="0" marL="457200" rtl="0">
              <a:spcBef>
                <a:spcPts val="0"/>
              </a:spcBef>
              <a:spcAft>
                <a:spcPts val="0"/>
              </a:spcAft>
              <a:buClr>
                <a:schemeClr val="lt1"/>
              </a:buClr>
              <a:buSzPts val="1800"/>
              <a:buChar char="●"/>
              <a:defRPr>
                <a:solidFill>
                  <a:schemeClr val="lt1"/>
                </a:solidFill>
              </a:defRPr>
            </a:lvl1pPr>
            <a:lvl2pPr indent="-342900" lvl="1" marL="914400" rtl="0">
              <a:spcBef>
                <a:spcPts val="0"/>
              </a:spcBef>
              <a:spcAft>
                <a:spcPts val="0"/>
              </a:spcAft>
              <a:buClr>
                <a:schemeClr val="lt1"/>
              </a:buClr>
              <a:buSzPts val="1800"/>
              <a:buChar char="○"/>
              <a:defRPr>
                <a:solidFill>
                  <a:schemeClr val="lt1"/>
                </a:solidFill>
              </a:defRPr>
            </a:lvl2pPr>
            <a:lvl3pPr indent="-342900" lvl="2" marL="1371600" rtl="0">
              <a:spcBef>
                <a:spcPts val="0"/>
              </a:spcBef>
              <a:spcAft>
                <a:spcPts val="0"/>
              </a:spcAft>
              <a:buClr>
                <a:schemeClr val="lt1"/>
              </a:buClr>
              <a:buSzPts val="1800"/>
              <a:buChar char="■"/>
              <a:defRPr>
                <a:solidFill>
                  <a:schemeClr val="lt1"/>
                </a:solidFill>
              </a:defRPr>
            </a:lvl3pPr>
            <a:lvl4pPr indent="-342900" lvl="3" marL="1828800" rtl="0">
              <a:spcBef>
                <a:spcPts val="0"/>
              </a:spcBef>
              <a:spcAft>
                <a:spcPts val="0"/>
              </a:spcAft>
              <a:buClr>
                <a:schemeClr val="lt1"/>
              </a:buClr>
              <a:buSzPts val="1800"/>
              <a:buChar char="●"/>
              <a:defRPr>
                <a:solidFill>
                  <a:schemeClr val="lt1"/>
                </a:solidFill>
              </a:defRPr>
            </a:lvl4pPr>
            <a:lvl5pPr indent="-342900" lvl="4" marL="2286000" rtl="0">
              <a:spcBef>
                <a:spcPts val="0"/>
              </a:spcBef>
              <a:spcAft>
                <a:spcPts val="0"/>
              </a:spcAft>
              <a:buClr>
                <a:schemeClr val="lt1"/>
              </a:buClr>
              <a:buSzPts val="1800"/>
              <a:buChar char="○"/>
              <a:defRPr>
                <a:solidFill>
                  <a:schemeClr val="lt1"/>
                </a:solidFill>
              </a:defRPr>
            </a:lvl5pPr>
            <a:lvl6pPr indent="-342900" lvl="5" marL="2743200" rtl="0">
              <a:spcBef>
                <a:spcPts val="0"/>
              </a:spcBef>
              <a:spcAft>
                <a:spcPts val="0"/>
              </a:spcAft>
              <a:buClr>
                <a:schemeClr val="lt1"/>
              </a:buClr>
              <a:buSzPts val="1800"/>
              <a:buChar char="■"/>
              <a:defRPr>
                <a:solidFill>
                  <a:schemeClr val="lt1"/>
                </a:solidFill>
              </a:defRPr>
            </a:lvl6pPr>
            <a:lvl7pPr indent="-342900" lvl="6" marL="3200400" rtl="0">
              <a:spcBef>
                <a:spcPts val="0"/>
              </a:spcBef>
              <a:spcAft>
                <a:spcPts val="0"/>
              </a:spcAft>
              <a:buClr>
                <a:schemeClr val="lt1"/>
              </a:buClr>
              <a:buSzPts val="1800"/>
              <a:buChar char="●"/>
              <a:defRPr>
                <a:solidFill>
                  <a:schemeClr val="lt1"/>
                </a:solidFill>
              </a:defRPr>
            </a:lvl7pPr>
            <a:lvl8pPr indent="-342900" lvl="7" marL="3657600" rtl="0">
              <a:spcBef>
                <a:spcPts val="0"/>
              </a:spcBef>
              <a:spcAft>
                <a:spcPts val="0"/>
              </a:spcAft>
              <a:buClr>
                <a:schemeClr val="lt1"/>
              </a:buClr>
              <a:buSzPts val="1800"/>
              <a:buChar char="○"/>
              <a:defRPr>
                <a:solidFill>
                  <a:schemeClr val="lt1"/>
                </a:solidFill>
              </a:defRPr>
            </a:lvl8pPr>
            <a:lvl9pPr indent="-342900" lvl="8" marL="4114800" rtl="0">
              <a:spcBef>
                <a:spcPts val="0"/>
              </a:spcBef>
              <a:spcAft>
                <a:spcPts val="0"/>
              </a:spcAft>
              <a:buClr>
                <a:schemeClr val="lt1"/>
              </a:buClr>
              <a:buSzPts val="1800"/>
              <a:buChar char="■"/>
              <a:defRPr>
                <a:solidFill>
                  <a:schemeClr val="lt1"/>
                </a:solidFill>
              </a:defRPr>
            </a:lvl9pPr>
          </a:lstStyle>
          <a:p/>
        </p:txBody>
      </p:sp>
      <p:sp>
        <p:nvSpPr>
          <p:cNvPr id="185" name="Google Shape;185;g2e1531753e7_2_32"/>
          <p:cNvSpPr txBox="1"/>
          <p:nvPr>
            <p:ph idx="12" type="sldNum"/>
          </p:nvPr>
        </p:nvSpPr>
        <p:spPr>
          <a:xfrm>
            <a:off x="9906586" y="6853777"/>
            <a:ext cx="641578" cy="578495"/>
          </a:xfrm>
          <a:prstGeom prst="rect">
            <a:avLst/>
          </a:prstGeom>
        </p:spPr>
        <p:txBody>
          <a:bodyPr anchorCtr="0" anchor="ctr" bIns="116050" lIns="116050" spcFirstLastPara="1" rIns="116050" wrap="square" tIns="116050">
            <a:normAutofit/>
          </a:bodyPr>
          <a:lstStyle>
            <a:lvl1pPr lvl="0" rtl="0">
              <a:buNone/>
              <a:defRPr>
                <a:solidFill>
                  <a:schemeClr val="lt1"/>
                </a:solidFill>
                <a:latin typeface="Inter"/>
                <a:ea typeface="Inter"/>
                <a:cs typeface="Inter"/>
                <a:sym typeface="Inter"/>
              </a:defRPr>
            </a:lvl1pPr>
            <a:lvl2pPr lvl="1" rtl="0">
              <a:buNone/>
              <a:defRPr>
                <a:solidFill>
                  <a:schemeClr val="lt1"/>
                </a:solidFill>
                <a:latin typeface="Inter"/>
                <a:ea typeface="Inter"/>
                <a:cs typeface="Inter"/>
                <a:sym typeface="Inter"/>
              </a:defRPr>
            </a:lvl2pPr>
            <a:lvl3pPr lvl="2" rtl="0">
              <a:buNone/>
              <a:defRPr>
                <a:solidFill>
                  <a:schemeClr val="lt1"/>
                </a:solidFill>
                <a:latin typeface="Inter"/>
                <a:ea typeface="Inter"/>
                <a:cs typeface="Inter"/>
                <a:sym typeface="Inter"/>
              </a:defRPr>
            </a:lvl3pPr>
            <a:lvl4pPr lvl="3" rtl="0">
              <a:buNone/>
              <a:defRPr>
                <a:solidFill>
                  <a:schemeClr val="lt1"/>
                </a:solidFill>
                <a:latin typeface="Inter"/>
                <a:ea typeface="Inter"/>
                <a:cs typeface="Inter"/>
                <a:sym typeface="Inter"/>
              </a:defRPr>
            </a:lvl4pPr>
            <a:lvl5pPr lvl="4" rtl="0">
              <a:buNone/>
              <a:defRPr>
                <a:solidFill>
                  <a:schemeClr val="lt1"/>
                </a:solidFill>
                <a:latin typeface="Inter"/>
                <a:ea typeface="Inter"/>
                <a:cs typeface="Inter"/>
                <a:sym typeface="Inter"/>
              </a:defRPr>
            </a:lvl5pPr>
            <a:lvl6pPr lvl="5" rtl="0">
              <a:buNone/>
              <a:defRPr>
                <a:solidFill>
                  <a:schemeClr val="lt1"/>
                </a:solidFill>
                <a:latin typeface="Inter"/>
                <a:ea typeface="Inter"/>
                <a:cs typeface="Inter"/>
                <a:sym typeface="Inter"/>
              </a:defRPr>
            </a:lvl6pPr>
            <a:lvl7pPr lvl="6" rtl="0">
              <a:buNone/>
              <a:defRPr>
                <a:solidFill>
                  <a:schemeClr val="lt1"/>
                </a:solidFill>
                <a:latin typeface="Inter"/>
                <a:ea typeface="Inter"/>
                <a:cs typeface="Inter"/>
                <a:sym typeface="Inter"/>
              </a:defRPr>
            </a:lvl7pPr>
            <a:lvl8pPr lvl="7" rtl="0">
              <a:buNone/>
              <a:defRPr>
                <a:solidFill>
                  <a:schemeClr val="lt1"/>
                </a:solidFill>
                <a:latin typeface="Inter"/>
                <a:ea typeface="Inter"/>
                <a:cs typeface="Inter"/>
                <a:sym typeface="Inter"/>
              </a:defRPr>
            </a:lvl8pPr>
            <a:lvl9pPr lvl="8" rtl="0">
              <a:buNone/>
              <a:defRPr>
                <a:solidFill>
                  <a:schemeClr val="lt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US"/>
              <a:t>‹#›</a:t>
            </a:fld>
            <a:endParaRPr/>
          </a:p>
        </p:txBody>
      </p:sp>
      <p:pic>
        <p:nvPicPr>
          <p:cNvPr id="186" name="Google Shape;186;g2e1531753e7_2_32"/>
          <p:cNvPicPr preferRelativeResize="0"/>
          <p:nvPr/>
        </p:nvPicPr>
        <p:blipFill>
          <a:blip r:embed="rId3">
            <a:alphaModFix/>
          </a:blip>
          <a:stretch>
            <a:fillRect/>
          </a:stretch>
        </p:blipFill>
        <p:spPr>
          <a:xfrm>
            <a:off x="-1" y="6394418"/>
            <a:ext cx="1643059" cy="92702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3" name="Shape 33"/>
        <p:cNvGrpSpPr/>
        <p:nvPr/>
      </p:nvGrpSpPr>
      <p:grpSpPr>
        <a:xfrm>
          <a:off x="0" y="0"/>
          <a:ext cx="0" cy="0"/>
          <a:chOff x="0" y="0"/>
          <a:chExt cx="0" cy="0"/>
        </a:xfrm>
      </p:grpSpPr>
      <p:sp>
        <p:nvSpPr>
          <p:cNvPr id="34" name="Google Shape;34;p33"/>
          <p:cNvSpPr txBox="1"/>
          <p:nvPr>
            <p:ph type="title"/>
          </p:nvPr>
        </p:nvSpPr>
        <p:spPr>
          <a:xfrm>
            <a:off x="735062" y="402484"/>
            <a:ext cx="9221689" cy="146118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33"/>
          <p:cNvSpPr txBox="1"/>
          <p:nvPr>
            <p:ph idx="1" type="body"/>
          </p:nvPr>
        </p:nvSpPr>
        <p:spPr>
          <a:xfrm>
            <a:off x="735062" y="2012414"/>
            <a:ext cx="9221689" cy="479654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2"/>
              </a:spcBef>
              <a:spcAft>
                <a:spcPts val="0"/>
              </a:spcAft>
              <a:buClr>
                <a:schemeClr val="dk1"/>
              </a:buClr>
              <a:buSzPts val="1800"/>
              <a:buChar char="•"/>
              <a:defRPr/>
            </a:lvl1pPr>
            <a:lvl2pPr indent="-342900" lvl="1" marL="914400" algn="l">
              <a:lnSpc>
                <a:spcPct val="90000"/>
              </a:lnSpc>
              <a:spcBef>
                <a:spcPts val="551"/>
              </a:spcBef>
              <a:spcAft>
                <a:spcPts val="0"/>
              </a:spcAft>
              <a:buClr>
                <a:schemeClr val="dk1"/>
              </a:buClr>
              <a:buSzPts val="1800"/>
              <a:buChar char="•"/>
              <a:defRPr/>
            </a:lvl2pPr>
            <a:lvl3pPr indent="-342900" lvl="2" marL="1371600" algn="l">
              <a:lnSpc>
                <a:spcPct val="90000"/>
              </a:lnSpc>
              <a:spcBef>
                <a:spcPts val="551"/>
              </a:spcBef>
              <a:spcAft>
                <a:spcPts val="0"/>
              </a:spcAft>
              <a:buClr>
                <a:schemeClr val="dk1"/>
              </a:buClr>
              <a:buSzPts val="1800"/>
              <a:buChar char="•"/>
              <a:defRPr/>
            </a:lvl3pPr>
            <a:lvl4pPr indent="-342900" lvl="3" marL="1828800" algn="l">
              <a:lnSpc>
                <a:spcPct val="90000"/>
              </a:lnSpc>
              <a:spcBef>
                <a:spcPts val="551"/>
              </a:spcBef>
              <a:spcAft>
                <a:spcPts val="0"/>
              </a:spcAft>
              <a:buClr>
                <a:schemeClr val="dk1"/>
              </a:buClr>
              <a:buSzPts val="1800"/>
              <a:buChar char="•"/>
              <a:defRPr/>
            </a:lvl4pPr>
            <a:lvl5pPr indent="-342900" lvl="4" marL="2286000" algn="l">
              <a:lnSpc>
                <a:spcPct val="90000"/>
              </a:lnSpc>
              <a:spcBef>
                <a:spcPts val="551"/>
              </a:spcBef>
              <a:spcAft>
                <a:spcPts val="0"/>
              </a:spcAft>
              <a:buClr>
                <a:schemeClr val="dk1"/>
              </a:buClr>
              <a:buSzPts val="1800"/>
              <a:buChar char="•"/>
              <a:defRPr/>
            </a:lvl5pPr>
            <a:lvl6pPr indent="-342900" lvl="5" marL="2743200" algn="l">
              <a:lnSpc>
                <a:spcPct val="90000"/>
              </a:lnSpc>
              <a:spcBef>
                <a:spcPts val="551"/>
              </a:spcBef>
              <a:spcAft>
                <a:spcPts val="0"/>
              </a:spcAft>
              <a:buClr>
                <a:schemeClr val="dk1"/>
              </a:buClr>
              <a:buSzPts val="1800"/>
              <a:buChar char="•"/>
              <a:defRPr/>
            </a:lvl6pPr>
            <a:lvl7pPr indent="-342900" lvl="6" marL="3200400" algn="l">
              <a:lnSpc>
                <a:spcPct val="90000"/>
              </a:lnSpc>
              <a:spcBef>
                <a:spcPts val="551"/>
              </a:spcBef>
              <a:spcAft>
                <a:spcPts val="0"/>
              </a:spcAft>
              <a:buClr>
                <a:schemeClr val="dk1"/>
              </a:buClr>
              <a:buSzPts val="1800"/>
              <a:buChar char="•"/>
              <a:defRPr/>
            </a:lvl7pPr>
            <a:lvl8pPr indent="-342900" lvl="7" marL="3657600" algn="l">
              <a:lnSpc>
                <a:spcPct val="90000"/>
              </a:lnSpc>
              <a:spcBef>
                <a:spcPts val="551"/>
              </a:spcBef>
              <a:spcAft>
                <a:spcPts val="0"/>
              </a:spcAft>
              <a:buClr>
                <a:schemeClr val="dk1"/>
              </a:buClr>
              <a:buSzPts val="1800"/>
              <a:buChar char="•"/>
              <a:defRPr/>
            </a:lvl8pPr>
            <a:lvl9pPr indent="-342900" lvl="8" marL="4114800" algn="l">
              <a:lnSpc>
                <a:spcPct val="90000"/>
              </a:lnSpc>
              <a:spcBef>
                <a:spcPts val="551"/>
              </a:spcBef>
              <a:spcAft>
                <a:spcPts val="0"/>
              </a:spcAft>
              <a:buClr>
                <a:schemeClr val="dk1"/>
              </a:buClr>
              <a:buSzPts val="1800"/>
              <a:buChar char="•"/>
              <a:defRPr/>
            </a:lvl9pPr>
          </a:lstStyle>
          <a:p/>
        </p:txBody>
      </p:sp>
      <p:sp>
        <p:nvSpPr>
          <p:cNvPr id="36" name="Google Shape;36;p33"/>
          <p:cNvSpPr txBox="1"/>
          <p:nvPr>
            <p:ph idx="10" type="dt"/>
          </p:nvPr>
        </p:nvSpPr>
        <p:spPr>
          <a:xfrm>
            <a:off x="735062" y="7006700"/>
            <a:ext cx="2405658" cy="40248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33"/>
          <p:cNvSpPr txBox="1"/>
          <p:nvPr>
            <p:ph idx="11" type="ftr"/>
          </p:nvPr>
        </p:nvSpPr>
        <p:spPr>
          <a:xfrm>
            <a:off x="3541663" y="7006700"/>
            <a:ext cx="3608487" cy="40248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3"/>
          <p:cNvSpPr txBox="1"/>
          <p:nvPr>
            <p:ph idx="12" type="sldNum"/>
          </p:nvPr>
        </p:nvSpPr>
        <p:spPr>
          <a:xfrm>
            <a:off x="7551093" y="7006700"/>
            <a:ext cx="2405658" cy="402483"/>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lain" type="twoColTx">
  <p:cSld name="TITLE_AND_TWO_COLUMNS">
    <p:spTree>
      <p:nvGrpSpPr>
        <p:cNvPr id="187" name="Shape 187"/>
        <p:cNvGrpSpPr/>
        <p:nvPr/>
      </p:nvGrpSpPr>
      <p:grpSpPr>
        <a:xfrm>
          <a:off x="0" y="0"/>
          <a:ext cx="0" cy="0"/>
          <a:chOff x="0" y="0"/>
          <a:chExt cx="0" cy="0"/>
        </a:xfrm>
      </p:grpSpPr>
      <p:pic>
        <p:nvPicPr>
          <p:cNvPr id="188" name="Google Shape;188;g2e1531753e7_2_38"/>
          <p:cNvPicPr preferRelativeResize="0"/>
          <p:nvPr/>
        </p:nvPicPr>
        <p:blipFill>
          <a:blip r:embed="rId2">
            <a:alphaModFix amt="15000"/>
          </a:blip>
          <a:stretch>
            <a:fillRect/>
          </a:stretch>
        </p:blipFill>
        <p:spPr>
          <a:xfrm>
            <a:off x="4412940" y="720032"/>
            <a:ext cx="6278860" cy="5441313"/>
          </a:xfrm>
          <a:prstGeom prst="rect">
            <a:avLst/>
          </a:prstGeom>
          <a:noFill/>
          <a:ln>
            <a:noFill/>
          </a:ln>
        </p:spPr>
      </p:pic>
      <p:sp>
        <p:nvSpPr>
          <p:cNvPr id="189" name="Google Shape;189;g2e1531753e7_2_38"/>
          <p:cNvSpPr txBox="1"/>
          <p:nvPr>
            <p:ph type="title"/>
          </p:nvPr>
        </p:nvSpPr>
        <p:spPr>
          <a:xfrm>
            <a:off x="364461" y="654077"/>
            <a:ext cx="9962877" cy="841728"/>
          </a:xfrm>
          <a:prstGeom prst="rect">
            <a:avLst/>
          </a:prstGeom>
        </p:spPr>
        <p:txBody>
          <a:bodyPr anchorCtr="0" anchor="t" bIns="116050" lIns="116050" spcFirstLastPara="1" rIns="116050" wrap="square" tIns="116050">
            <a:normAutofit/>
          </a:bodyPr>
          <a:lstStyle>
            <a:lvl1pPr lvl="0">
              <a:spcBef>
                <a:spcPts val="0"/>
              </a:spcBef>
              <a:spcAft>
                <a:spcPts val="0"/>
              </a:spcAft>
              <a:buSzPts val="25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190" name="Google Shape;190;g2e1531753e7_2_38"/>
          <p:cNvSpPr txBox="1"/>
          <p:nvPr>
            <p:ph idx="1" type="body"/>
          </p:nvPr>
        </p:nvSpPr>
        <p:spPr>
          <a:xfrm>
            <a:off x="364461" y="1693854"/>
            <a:ext cx="4676961" cy="5021265"/>
          </a:xfrm>
          <a:prstGeom prst="rect">
            <a:avLst/>
          </a:prstGeom>
        </p:spPr>
        <p:txBody>
          <a:bodyPr anchorCtr="0" anchor="t" bIns="116050" lIns="116050" spcFirstLastPara="1" rIns="116050" wrap="square" tIns="116050">
            <a:normAutofit/>
          </a:bodyPr>
          <a:lstStyle>
            <a:lvl1pPr indent="-342900" lvl="0" marL="457200">
              <a:spcBef>
                <a:spcPts val="0"/>
              </a:spcBef>
              <a:spcAft>
                <a:spcPts val="0"/>
              </a:spcAft>
              <a:buSzPts val="1800"/>
              <a:buChar char="●"/>
              <a:defRPr sz="18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191" name="Google Shape;191;g2e1531753e7_2_38"/>
          <p:cNvSpPr txBox="1"/>
          <p:nvPr>
            <p:ph idx="2" type="body"/>
          </p:nvPr>
        </p:nvSpPr>
        <p:spPr>
          <a:xfrm>
            <a:off x="5650378" y="1693854"/>
            <a:ext cx="4676961" cy="5021265"/>
          </a:xfrm>
          <a:prstGeom prst="rect">
            <a:avLst/>
          </a:prstGeom>
        </p:spPr>
        <p:txBody>
          <a:bodyPr anchorCtr="0" anchor="t" bIns="116050" lIns="116050" spcFirstLastPara="1" rIns="116050" wrap="square" tIns="116050">
            <a:normAutofit/>
          </a:bodyPr>
          <a:lstStyle>
            <a:lvl1pPr indent="-342900" lvl="0" marL="457200">
              <a:spcBef>
                <a:spcPts val="0"/>
              </a:spcBef>
              <a:spcAft>
                <a:spcPts val="0"/>
              </a:spcAft>
              <a:buSzPts val="1800"/>
              <a:buChar char="●"/>
              <a:defRPr sz="18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192" name="Google Shape;192;g2e1531753e7_2_38"/>
          <p:cNvSpPr txBox="1"/>
          <p:nvPr>
            <p:ph idx="12" type="sldNum"/>
          </p:nvPr>
        </p:nvSpPr>
        <p:spPr>
          <a:xfrm>
            <a:off x="9906586" y="6853777"/>
            <a:ext cx="641578" cy="578495"/>
          </a:xfrm>
          <a:prstGeom prst="rect">
            <a:avLst/>
          </a:prstGeom>
        </p:spPr>
        <p:txBody>
          <a:bodyPr anchorCtr="0" anchor="ctr" bIns="116050" lIns="116050" spcFirstLastPara="1" rIns="116050" wrap="square" tIns="1160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latin typeface="Inter"/>
              <a:ea typeface="Inter"/>
              <a:cs typeface="Inter"/>
              <a:sym typeface="Inter"/>
            </a:endParaRPr>
          </a:p>
        </p:txBody>
      </p:sp>
      <p:pic>
        <p:nvPicPr>
          <p:cNvPr id="193" name="Google Shape;193;g2e1531753e7_2_38"/>
          <p:cNvPicPr preferRelativeResize="0"/>
          <p:nvPr/>
        </p:nvPicPr>
        <p:blipFill>
          <a:blip r:embed="rId3">
            <a:alphaModFix/>
          </a:blip>
          <a:stretch>
            <a:fillRect/>
          </a:stretch>
        </p:blipFill>
        <p:spPr>
          <a:xfrm>
            <a:off x="-1" y="6394418"/>
            <a:ext cx="1643059" cy="927024"/>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dark)">
  <p:cSld name="TITLE_AND_TWO_COLUMNS_3">
    <p:bg>
      <p:bgPr>
        <a:solidFill>
          <a:schemeClr val="dk1"/>
        </a:solidFill>
      </p:bgPr>
    </p:bg>
    <p:spTree>
      <p:nvGrpSpPr>
        <p:cNvPr id="194" name="Shape 194"/>
        <p:cNvGrpSpPr/>
        <p:nvPr/>
      </p:nvGrpSpPr>
      <p:grpSpPr>
        <a:xfrm>
          <a:off x="0" y="0"/>
          <a:ext cx="0" cy="0"/>
          <a:chOff x="0" y="0"/>
          <a:chExt cx="0" cy="0"/>
        </a:xfrm>
      </p:grpSpPr>
      <p:pic>
        <p:nvPicPr>
          <p:cNvPr id="195" name="Google Shape;195;g2e1531753e7_2_45"/>
          <p:cNvPicPr preferRelativeResize="0"/>
          <p:nvPr/>
        </p:nvPicPr>
        <p:blipFill>
          <a:blip r:embed="rId2">
            <a:alphaModFix amt="15000"/>
          </a:blip>
          <a:stretch>
            <a:fillRect/>
          </a:stretch>
        </p:blipFill>
        <p:spPr>
          <a:xfrm>
            <a:off x="4412940" y="720032"/>
            <a:ext cx="6278860" cy="5441313"/>
          </a:xfrm>
          <a:prstGeom prst="rect">
            <a:avLst/>
          </a:prstGeom>
          <a:noFill/>
          <a:ln>
            <a:noFill/>
          </a:ln>
        </p:spPr>
      </p:pic>
      <p:sp>
        <p:nvSpPr>
          <p:cNvPr id="196" name="Google Shape;196;g2e1531753e7_2_45"/>
          <p:cNvSpPr txBox="1"/>
          <p:nvPr>
            <p:ph type="title"/>
          </p:nvPr>
        </p:nvSpPr>
        <p:spPr>
          <a:xfrm>
            <a:off x="364461" y="654077"/>
            <a:ext cx="9962877" cy="841728"/>
          </a:xfrm>
          <a:prstGeom prst="rect">
            <a:avLst/>
          </a:prstGeom>
        </p:spPr>
        <p:txBody>
          <a:bodyPr anchorCtr="0" anchor="t" bIns="116050" lIns="116050" spcFirstLastPara="1" rIns="116050" wrap="square" tIns="116050">
            <a:normAutofit/>
          </a:bodyPr>
          <a:lstStyle>
            <a:lvl1pPr lvl="0" rtl="0">
              <a:spcBef>
                <a:spcPts val="0"/>
              </a:spcBef>
              <a:spcAft>
                <a:spcPts val="0"/>
              </a:spcAft>
              <a:buClr>
                <a:schemeClr val="lt1"/>
              </a:buClr>
              <a:buSzPts val="2500"/>
              <a:buNone/>
              <a:defRPr>
                <a:solidFill>
                  <a:schemeClr val="lt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197" name="Google Shape;197;g2e1531753e7_2_45"/>
          <p:cNvSpPr txBox="1"/>
          <p:nvPr>
            <p:ph idx="1" type="body"/>
          </p:nvPr>
        </p:nvSpPr>
        <p:spPr>
          <a:xfrm>
            <a:off x="364461" y="1693854"/>
            <a:ext cx="4676961" cy="5021264"/>
          </a:xfrm>
          <a:prstGeom prst="rect">
            <a:avLst/>
          </a:prstGeom>
        </p:spPr>
        <p:txBody>
          <a:bodyPr anchorCtr="0" anchor="t" bIns="116050" lIns="116050" spcFirstLastPara="1" rIns="116050" wrap="square" tIns="116050">
            <a:normAutofit/>
          </a:bodyPr>
          <a:lstStyle>
            <a:lvl1pPr indent="-342900" lvl="0" marL="457200" rtl="0">
              <a:spcBef>
                <a:spcPts val="0"/>
              </a:spcBef>
              <a:spcAft>
                <a:spcPts val="0"/>
              </a:spcAft>
              <a:buClr>
                <a:schemeClr val="lt1"/>
              </a:buClr>
              <a:buSzPts val="1800"/>
              <a:buChar char="●"/>
              <a:defRPr sz="1800">
                <a:solidFill>
                  <a:schemeClr val="lt1"/>
                </a:solidFill>
              </a:defRPr>
            </a:lvl1pPr>
            <a:lvl2pPr indent="-323850" lvl="1" marL="914400" rtl="0">
              <a:spcBef>
                <a:spcPts val="0"/>
              </a:spcBef>
              <a:spcAft>
                <a:spcPts val="0"/>
              </a:spcAft>
              <a:buClr>
                <a:schemeClr val="lt1"/>
              </a:buClr>
              <a:buSzPts val="1500"/>
              <a:buChar char="○"/>
              <a:defRPr sz="1500">
                <a:solidFill>
                  <a:schemeClr val="lt1"/>
                </a:solidFill>
              </a:defRPr>
            </a:lvl2pPr>
            <a:lvl3pPr indent="-323850" lvl="2" marL="1371600" rtl="0">
              <a:spcBef>
                <a:spcPts val="0"/>
              </a:spcBef>
              <a:spcAft>
                <a:spcPts val="0"/>
              </a:spcAft>
              <a:buClr>
                <a:schemeClr val="lt1"/>
              </a:buClr>
              <a:buSzPts val="1500"/>
              <a:buChar char="■"/>
              <a:defRPr sz="1500">
                <a:solidFill>
                  <a:schemeClr val="lt1"/>
                </a:solidFill>
              </a:defRPr>
            </a:lvl3pPr>
            <a:lvl4pPr indent="-323850" lvl="3" marL="1828800" rtl="0">
              <a:spcBef>
                <a:spcPts val="0"/>
              </a:spcBef>
              <a:spcAft>
                <a:spcPts val="0"/>
              </a:spcAft>
              <a:buClr>
                <a:schemeClr val="lt1"/>
              </a:buClr>
              <a:buSzPts val="1500"/>
              <a:buChar char="●"/>
              <a:defRPr sz="1500">
                <a:solidFill>
                  <a:schemeClr val="lt1"/>
                </a:solidFill>
              </a:defRPr>
            </a:lvl4pPr>
            <a:lvl5pPr indent="-323850" lvl="4" marL="2286000" rtl="0">
              <a:spcBef>
                <a:spcPts val="0"/>
              </a:spcBef>
              <a:spcAft>
                <a:spcPts val="0"/>
              </a:spcAft>
              <a:buClr>
                <a:schemeClr val="lt1"/>
              </a:buClr>
              <a:buSzPts val="1500"/>
              <a:buChar char="○"/>
              <a:defRPr sz="1500">
                <a:solidFill>
                  <a:schemeClr val="lt1"/>
                </a:solidFill>
              </a:defRPr>
            </a:lvl5pPr>
            <a:lvl6pPr indent="-323850" lvl="5" marL="2743200" rtl="0">
              <a:spcBef>
                <a:spcPts val="0"/>
              </a:spcBef>
              <a:spcAft>
                <a:spcPts val="0"/>
              </a:spcAft>
              <a:buClr>
                <a:schemeClr val="lt1"/>
              </a:buClr>
              <a:buSzPts val="1500"/>
              <a:buChar char="■"/>
              <a:defRPr sz="1500">
                <a:solidFill>
                  <a:schemeClr val="lt1"/>
                </a:solidFill>
              </a:defRPr>
            </a:lvl6pPr>
            <a:lvl7pPr indent="-323850" lvl="6" marL="3200400" rtl="0">
              <a:spcBef>
                <a:spcPts val="0"/>
              </a:spcBef>
              <a:spcAft>
                <a:spcPts val="0"/>
              </a:spcAft>
              <a:buClr>
                <a:schemeClr val="lt1"/>
              </a:buClr>
              <a:buSzPts val="1500"/>
              <a:buChar char="●"/>
              <a:defRPr sz="1500">
                <a:solidFill>
                  <a:schemeClr val="lt1"/>
                </a:solidFill>
              </a:defRPr>
            </a:lvl7pPr>
            <a:lvl8pPr indent="-323850" lvl="7" marL="3657600" rtl="0">
              <a:spcBef>
                <a:spcPts val="0"/>
              </a:spcBef>
              <a:spcAft>
                <a:spcPts val="0"/>
              </a:spcAft>
              <a:buClr>
                <a:schemeClr val="lt1"/>
              </a:buClr>
              <a:buSzPts val="1500"/>
              <a:buChar char="○"/>
              <a:defRPr sz="1500">
                <a:solidFill>
                  <a:schemeClr val="lt1"/>
                </a:solidFill>
              </a:defRPr>
            </a:lvl8pPr>
            <a:lvl9pPr indent="-323850" lvl="8" marL="4114800" rtl="0">
              <a:spcBef>
                <a:spcPts val="0"/>
              </a:spcBef>
              <a:spcAft>
                <a:spcPts val="0"/>
              </a:spcAft>
              <a:buClr>
                <a:schemeClr val="lt1"/>
              </a:buClr>
              <a:buSzPts val="1500"/>
              <a:buChar char="■"/>
              <a:defRPr sz="1500">
                <a:solidFill>
                  <a:schemeClr val="lt1"/>
                </a:solidFill>
              </a:defRPr>
            </a:lvl9pPr>
          </a:lstStyle>
          <a:p/>
        </p:txBody>
      </p:sp>
      <p:sp>
        <p:nvSpPr>
          <p:cNvPr id="198" name="Google Shape;198;g2e1531753e7_2_45"/>
          <p:cNvSpPr txBox="1"/>
          <p:nvPr>
            <p:ph idx="2" type="body"/>
          </p:nvPr>
        </p:nvSpPr>
        <p:spPr>
          <a:xfrm>
            <a:off x="5650378" y="1693854"/>
            <a:ext cx="4676961" cy="5021264"/>
          </a:xfrm>
          <a:prstGeom prst="rect">
            <a:avLst/>
          </a:prstGeom>
        </p:spPr>
        <p:txBody>
          <a:bodyPr anchorCtr="0" anchor="t" bIns="116050" lIns="116050" spcFirstLastPara="1" rIns="116050" wrap="square" tIns="116050">
            <a:normAutofit/>
          </a:bodyPr>
          <a:lstStyle>
            <a:lvl1pPr indent="-342900" lvl="0" marL="457200" rtl="0">
              <a:spcBef>
                <a:spcPts val="0"/>
              </a:spcBef>
              <a:spcAft>
                <a:spcPts val="0"/>
              </a:spcAft>
              <a:buClr>
                <a:schemeClr val="lt1"/>
              </a:buClr>
              <a:buSzPts val="1800"/>
              <a:buChar char="●"/>
              <a:defRPr sz="1800">
                <a:solidFill>
                  <a:schemeClr val="lt1"/>
                </a:solidFill>
              </a:defRPr>
            </a:lvl1pPr>
            <a:lvl2pPr indent="-323850" lvl="1" marL="914400" rtl="0">
              <a:spcBef>
                <a:spcPts val="0"/>
              </a:spcBef>
              <a:spcAft>
                <a:spcPts val="0"/>
              </a:spcAft>
              <a:buClr>
                <a:schemeClr val="lt1"/>
              </a:buClr>
              <a:buSzPts val="1500"/>
              <a:buChar char="○"/>
              <a:defRPr sz="1500">
                <a:solidFill>
                  <a:schemeClr val="lt1"/>
                </a:solidFill>
              </a:defRPr>
            </a:lvl2pPr>
            <a:lvl3pPr indent="-323850" lvl="2" marL="1371600" rtl="0">
              <a:spcBef>
                <a:spcPts val="0"/>
              </a:spcBef>
              <a:spcAft>
                <a:spcPts val="0"/>
              </a:spcAft>
              <a:buClr>
                <a:schemeClr val="lt1"/>
              </a:buClr>
              <a:buSzPts val="1500"/>
              <a:buChar char="■"/>
              <a:defRPr sz="1500">
                <a:solidFill>
                  <a:schemeClr val="lt1"/>
                </a:solidFill>
              </a:defRPr>
            </a:lvl3pPr>
            <a:lvl4pPr indent="-323850" lvl="3" marL="1828800" rtl="0">
              <a:spcBef>
                <a:spcPts val="0"/>
              </a:spcBef>
              <a:spcAft>
                <a:spcPts val="0"/>
              </a:spcAft>
              <a:buClr>
                <a:schemeClr val="lt1"/>
              </a:buClr>
              <a:buSzPts val="1500"/>
              <a:buChar char="●"/>
              <a:defRPr sz="1500">
                <a:solidFill>
                  <a:schemeClr val="lt1"/>
                </a:solidFill>
              </a:defRPr>
            </a:lvl4pPr>
            <a:lvl5pPr indent="-323850" lvl="4" marL="2286000" rtl="0">
              <a:spcBef>
                <a:spcPts val="0"/>
              </a:spcBef>
              <a:spcAft>
                <a:spcPts val="0"/>
              </a:spcAft>
              <a:buClr>
                <a:schemeClr val="lt1"/>
              </a:buClr>
              <a:buSzPts val="1500"/>
              <a:buChar char="○"/>
              <a:defRPr sz="1500">
                <a:solidFill>
                  <a:schemeClr val="lt1"/>
                </a:solidFill>
              </a:defRPr>
            </a:lvl5pPr>
            <a:lvl6pPr indent="-323850" lvl="5" marL="2743200" rtl="0">
              <a:spcBef>
                <a:spcPts val="0"/>
              </a:spcBef>
              <a:spcAft>
                <a:spcPts val="0"/>
              </a:spcAft>
              <a:buClr>
                <a:schemeClr val="lt1"/>
              </a:buClr>
              <a:buSzPts val="1500"/>
              <a:buChar char="■"/>
              <a:defRPr sz="1500">
                <a:solidFill>
                  <a:schemeClr val="lt1"/>
                </a:solidFill>
              </a:defRPr>
            </a:lvl6pPr>
            <a:lvl7pPr indent="-323850" lvl="6" marL="3200400" rtl="0">
              <a:spcBef>
                <a:spcPts val="0"/>
              </a:spcBef>
              <a:spcAft>
                <a:spcPts val="0"/>
              </a:spcAft>
              <a:buClr>
                <a:schemeClr val="lt1"/>
              </a:buClr>
              <a:buSzPts val="1500"/>
              <a:buChar char="●"/>
              <a:defRPr sz="1500">
                <a:solidFill>
                  <a:schemeClr val="lt1"/>
                </a:solidFill>
              </a:defRPr>
            </a:lvl7pPr>
            <a:lvl8pPr indent="-323850" lvl="7" marL="3657600" rtl="0">
              <a:spcBef>
                <a:spcPts val="0"/>
              </a:spcBef>
              <a:spcAft>
                <a:spcPts val="0"/>
              </a:spcAft>
              <a:buClr>
                <a:schemeClr val="lt1"/>
              </a:buClr>
              <a:buSzPts val="1500"/>
              <a:buChar char="○"/>
              <a:defRPr sz="1500">
                <a:solidFill>
                  <a:schemeClr val="lt1"/>
                </a:solidFill>
              </a:defRPr>
            </a:lvl8pPr>
            <a:lvl9pPr indent="-323850" lvl="8" marL="4114800" rtl="0">
              <a:spcBef>
                <a:spcPts val="0"/>
              </a:spcBef>
              <a:spcAft>
                <a:spcPts val="0"/>
              </a:spcAft>
              <a:buClr>
                <a:schemeClr val="lt1"/>
              </a:buClr>
              <a:buSzPts val="1500"/>
              <a:buChar char="■"/>
              <a:defRPr sz="1500">
                <a:solidFill>
                  <a:schemeClr val="lt1"/>
                </a:solidFill>
              </a:defRPr>
            </a:lvl9pPr>
          </a:lstStyle>
          <a:p/>
        </p:txBody>
      </p:sp>
      <p:sp>
        <p:nvSpPr>
          <p:cNvPr id="199" name="Google Shape;199;g2e1531753e7_2_45"/>
          <p:cNvSpPr txBox="1"/>
          <p:nvPr>
            <p:ph idx="12" type="sldNum"/>
          </p:nvPr>
        </p:nvSpPr>
        <p:spPr>
          <a:xfrm>
            <a:off x="9906586" y="6853777"/>
            <a:ext cx="641578" cy="578495"/>
          </a:xfrm>
          <a:prstGeom prst="rect">
            <a:avLst/>
          </a:prstGeom>
        </p:spPr>
        <p:txBody>
          <a:bodyPr anchorCtr="0" anchor="ctr" bIns="116050" lIns="116050" spcFirstLastPara="1" rIns="116050" wrap="square" tIns="116050">
            <a:normAutofit/>
          </a:bodyPr>
          <a:lstStyle>
            <a:lvl1pPr lvl="0" rtl="0">
              <a:buNone/>
              <a:defRPr>
                <a:solidFill>
                  <a:schemeClr val="lt1"/>
                </a:solidFill>
                <a:latin typeface="Inter"/>
                <a:ea typeface="Inter"/>
                <a:cs typeface="Inter"/>
                <a:sym typeface="Inter"/>
              </a:defRPr>
            </a:lvl1pPr>
            <a:lvl2pPr lvl="1" rtl="0">
              <a:buNone/>
              <a:defRPr>
                <a:solidFill>
                  <a:schemeClr val="lt1"/>
                </a:solidFill>
                <a:latin typeface="Inter"/>
                <a:ea typeface="Inter"/>
                <a:cs typeface="Inter"/>
                <a:sym typeface="Inter"/>
              </a:defRPr>
            </a:lvl2pPr>
            <a:lvl3pPr lvl="2" rtl="0">
              <a:buNone/>
              <a:defRPr>
                <a:solidFill>
                  <a:schemeClr val="lt1"/>
                </a:solidFill>
                <a:latin typeface="Inter"/>
                <a:ea typeface="Inter"/>
                <a:cs typeface="Inter"/>
                <a:sym typeface="Inter"/>
              </a:defRPr>
            </a:lvl3pPr>
            <a:lvl4pPr lvl="3" rtl="0">
              <a:buNone/>
              <a:defRPr>
                <a:solidFill>
                  <a:schemeClr val="lt1"/>
                </a:solidFill>
                <a:latin typeface="Inter"/>
                <a:ea typeface="Inter"/>
                <a:cs typeface="Inter"/>
                <a:sym typeface="Inter"/>
              </a:defRPr>
            </a:lvl4pPr>
            <a:lvl5pPr lvl="4" rtl="0">
              <a:buNone/>
              <a:defRPr>
                <a:solidFill>
                  <a:schemeClr val="lt1"/>
                </a:solidFill>
                <a:latin typeface="Inter"/>
                <a:ea typeface="Inter"/>
                <a:cs typeface="Inter"/>
                <a:sym typeface="Inter"/>
              </a:defRPr>
            </a:lvl5pPr>
            <a:lvl6pPr lvl="5" rtl="0">
              <a:buNone/>
              <a:defRPr>
                <a:solidFill>
                  <a:schemeClr val="lt1"/>
                </a:solidFill>
                <a:latin typeface="Inter"/>
                <a:ea typeface="Inter"/>
                <a:cs typeface="Inter"/>
                <a:sym typeface="Inter"/>
              </a:defRPr>
            </a:lvl6pPr>
            <a:lvl7pPr lvl="6" rtl="0">
              <a:buNone/>
              <a:defRPr>
                <a:solidFill>
                  <a:schemeClr val="lt1"/>
                </a:solidFill>
                <a:latin typeface="Inter"/>
                <a:ea typeface="Inter"/>
                <a:cs typeface="Inter"/>
                <a:sym typeface="Inter"/>
              </a:defRPr>
            </a:lvl7pPr>
            <a:lvl8pPr lvl="7" rtl="0">
              <a:buNone/>
              <a:defRPr>
                <a:solidFill>
                  <a:schemeClr val="lt1"/>
                </a:solidFill>
                <a:latin typeface="Inter"/>
                <a:ea typeface="Inter"/>
                <a:cs typeface="Inter"/>
                <a:sym typeface="Inter"/>
              </a:defRPr>
            </a:lvl8pPr>
            <a:lvl9pPr lvl="8" rtl="0">
              <a:buNone/>
              <a:defRPr>
                <a:solidFill>
                  <a:schemeClr val="lt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US"/>
              <a:t>‹#›</a:t>
            </a:fld>
            <a:endParaRPr/>
          </a:p>
        </p:txBody>
      </p:sp>
      <p:pic>
        <p:nvPicPr>
          <p:cNvPr id="200" name="Google Shape;200;g2e1531753e7_2_45"/>
          <p:cNvPicPr preferRelativeResize="0"/>
          <p:nvPr/>
        </p:nvPicPr>
        <p:blipFill>
          <a:blip r:embed="rId3">
            <a:alphaModFix/>
          </a:blip>
          <a:stretch>
            <a:fillRect/>
          </a:stretch>
        </p:blipFill>
        <p:spPr>
          <a:xfrm>
            <a:off x="-1" y="6394418"/>
            <a:ext cx="1643059" cy="927024"/>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light">
  <p:cSld name="TITLE_AND_TWO_COLUMNS_1">
    <p:spTree>
      <p:nvGrpSpPr>
        <p:cNvPr id="201" name="Shape 201"/>
        <p:cNvGrpSpPr/>
        <p:nvPr/>
      </p:nvGrpSpPr>
      <p:grpSpPr>
        <a:xfrm>
          <a:off x="0" y="0"/>
          <a:ext cx="0" cy="0"/>
          <a:chOff x="0" y="0"/>
          <a:chExt cx="0" cy="0"/>
        </a:xfrm>
      </p:grpSpPr>
      <p:pic>
        <p:nvPicPr>
          <p:cNvPr id="202" name="Google Shape;202;g2e1531753e7_2_52"/>
          <p:cNvPicPr preferRelativeResize="0"/>
          <p:nvPr/>
        </p:nvPicPr>
        <p:blipFill rotWithShape="1">
          <a:blip r:embed="rId2">
            <a:alphaModFix/>
          </a:blip>
          <a:srcRect b="8860" l="25449" r="12958" t="11604"/>
          <a:stretch/>
        </p:blipFill>
        <p:spPr>
          <a:xfrm>
            <a:off x="636053" y="0"/>
            <a:ext cx="6585066" cy="7559671"/>
          </a:xfrm>
          <a:prstGeom prst="rect">
            <a:avLst/>
          </a:prstGeom>
          <a:noFill/>
          <a:ln>
            <a:noFill/>
          </a:ln>
        </p:spPr>
      </p:pic>
      <p:sp>
        <p:nvSpPr>
          <p:cNvPr id="203" name="Google Shape;203;g2e1531753e7_2_52"/>
          <p:cNvSpPr/>
          <p:nvPr/>
        </p:nvSpPr>
        <p:spPr>
          <a:xfrm>
            <a:off x="2770701" y="377433"/>
            <a:ext cx="3456594" cy="6804810"/>
          </a:xfrm>
          <a:prstGeom prst="rect">
            <a:avLst/>
          </a:prstGeom>
          <a:solidFill>
            <a:srgbClr val="151539"/>
          </a:solidFill>
          <a:ln cap="flat" cmpd="sng" w="9525">
            <a:solidFill>
              <a:srgbClr val="151539"/>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204" name="Google Shape;204;g2e1531753e7_2_52"/>
          <p:cNvSpPr txBox="1"/>
          <p:nvPr>
            <p:ph type="title"/>
          </p:nvPr>
        </p:nvSpPr>
        <p:spPr>
          <a:xfrm>
            <a:off x="364461" y="654077"/>
            <a:ext cx="2048560" cy="1678605"/>
          </a:xfrm>
          <a:prstGeom prst="rect">
            <a:avLst/>
          </a:prstGeom>
        </p:spPr>
        <p:txBody>
          <a:bodyPr anchorCtr="0" anchor="t" bIns="116050" lIns="116050" spcFirstLastPara="1" rIns="116050" wrap="square" tIns="116050">
            <a:normAutofit/>
          </a:bodyPr>
          <a:lstStyle>
            <a:lvl1pPr lvl="0" rtl="0">
              <a:spcBef>
                <a:spcPts val="0"/>
              </a:spcBef>
              <a:spcAft>
                <a:spcPts val="0"/>
              </a:spcAft>
              <a:buSzPts val="25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05" name="Google Shape;205;g2e1531753e7_2_52"/>
          <p:cNvSpPr txBox="1"/>
          <p:nvPr>
            <p:ph idx="1" type="body"/>
          </p:nvPr>
        </p:nvSpPr>
        <p:spPr>
          <a:xfrm>
            <a:off x="2947465" y="1374476"/>
            <a:ext cx="3120546" cy="5585209"/>
          </a:xfrm>
          <a:prstGeom prst="rect">
            <a:avLst/>
          </a:prstGeom>
        </p:spPr>
        <p:txBody>
          <a:bodyPr anchorCtr="0" anchor="t" bIns="116050" lIns="116050" spcFirstLastPara="1" rIns="116050" wrap="square" tIns="116050">
            <a:normAutofit/>
          </a:bodyPr>
          <a:lstStyle>
            <a:lvl1pPr indent="-342900" lvl="0" marL="457200" rtl="0">
              <a:spcBef>
                <a:spcPts val="0"/>
              </a:spcBef>
              <a:spcAft>
                <a:spcPts val="0"/>
              </a:spcAft>
              <a:buClr>
                <a:schemeClr val="lt1"/>
              </a:buClr>
              <a:buSzPts val="1800"/>
              <a:buChar char="●"/>
              <a:defRPr sz="1800">
                <a:solidFill>
                  <a:schemeClr val="lt1"/>
                </a:solidFill>
              </a:defRPr>
            </a:lvl1pPr>
            <a:lvl2pPr indent="-323850" lvl="1" marL="914400" rtl="0">
              <a:spcBef>
                <a:spcPts val="0"/>
              </a:spcBef>
              <a:spcAft>
                <a:spcPts val="0"/>
              </a:spcAft>
              <a:buClr>
                <a:schemeClr val="lt1"/>
              </a:buClr>
              <a:buSzPts val="1500"/>
              <a:buChar char="○"/>
              <a:defRPr sz="1500">
                <a:solidFill>
                  <a:schemeClr val="lt1"/>
                </a:solidFill>
              </a:defRPr>
            </a:lvl2pPr>
            <a:lvl3pPr indent="-323850" lvl="2" marL="1371600" rtl="0">
              <a:spcBef>
                <a:spcPts val="0"/>
              </a:spcBef>
              <a:spcAft>
                <a:spcPts val="0"/>
              </a:spcAft>
              <a:buClr>
                <a:schemeClr val="lt1"/>
              </a:buClr>
              <a:buSzPts val="1500"/>
              <a:buChar char="■"/>
              <a:defRPr sz="1500">
                <a:solidFill>
                  <a:schemeClr val="lt1"/>
                </a:solidFill>
              </a:defRPr>
            </a:lvl3pPr>
            <a:lvl4pPr indent="-323850" lvl="3" marL="1828800" rtl="0">
              <a:spcBef>
                <a:spcPts val="0"/>
              </a:spcBef>
              <a:spcAft>
                <a:spcPts val="0"/>
              </a:spcAft>
              <a:buClr>
                <a:schemeClr val="lt1"/>
              </a:buClr>
              <a:buSzPts val="1500"/>
              <a:buChar char="●"/>
              <a:defRPr sz="1500">
                <a:solidFill>
                  <a:schemeClr val="lt1"/>
                </a:solidFill>
              </a:defRPr>
            </a:lvl4pPr>
            <a:lvl5pPr indent="-323850" lvl="4" marL="2286000" rtl="0">
              <a:spcBef>
                <a:spcPts val="0"/>
              </a:spcBef>
              <a:spcAft>
                <a:spcPts val="0"/>
              </a:spcAft>
              <a:buClr>
                <a:schemeClr val="lt1"/>
              </a:buClr>
              <a:buSzPts val="1500"/>
              <a:buChar char="○"/>
              <a:defRPr sz="1500">
                <a:solidFill>
                  <a:schemeClr val="lt1"/>
                </a:solidFill>
              </a:defRPr>
            </a:lvl5pPr>
            <a:lvl6pPr indent="-323850" lvl="5" marL="2743200" rtl="0">
              <a:spcBef>
                <a:spcPts val="0"/>
              </a:spcBef>
              <a:spcAft>
                <a:spcPts val="0"/>
              </a:spcAft>
              <a:buClr>
                <a:schemeClr val="lt1"/>
              </a:buClr>
              <a:buSzPts val="1500"/>
              <a:buChar char="■"/>
              <a:defRPr sz="1500">
                <a:solidFill>
                  <a:schemeClr val="lt1"/>
                </a:solidFill>
              </a:defRPr>
            </a:lvl6pPr>
            <a:lvl7pPr indent="-323850" lvl="6" marL="3200400" rtl="0">
              <a:spcBef>
                <a:spcPts val="0"/>
              </a:spcBef>
              <a:spcAft>
                <a:spcPts val="0"/>
              </a:spcAft>
              <a:buClr>
                <a:schemeClr val="lt1"/>
              </a:buClr>
              <a:buSzPts val="1500"/>
              <a:buChar char="●"/>
              <a:defRPr sz="1500">
                <a:solidFill>
                  <a:schemeClr val="lt1"/>
                </a:solidFill>
              </a:defRPr>
            </a:lvl7pPr>
            <a:lvl8pPr indent="-323850" lvl="7" marL="3657600" rtl="0">
              <a:spcBef>
                <a:spcPts val="0"/>
              </a:spcBef>
              <a:spcAft>
                <a:spcPts val="0"/>
              </a:spcAft>
              <a:buClr>
                <a:schemeClr val="lt1"/>
              </a:buClr>
              <a:buSzPts val="1500"/>
              <a:buChar char="○"/>
              <a:defRPr sz="1500">
                <a:solidFill>
                  <a:schemeClr val="lt1"/>
                </a:solidFill>
              </a:defRPr>
            </a:lvl8pPr>
            <a:lvl9pPr indent="-323850" lvl="8" marL="4114800" rtl="0">
              <a:spcBef>
                <a:spcPts val="0"/>
              </a:spcBef>
              <a:spcAft>
                <a:spcPts val="0"/>
              </a:spcAft>
              <a:buClr>
                <a:schemeClr val="lt1"/>
              </a:buClr>
              <a:buSzPts val="1500"/>
              <a:buChar char="■"/>
              <a:defRPr sz="1500">
                <a:solidFill>
                  <a:schemeClr val="lt1"/>
                </a:solidFill>
              </a:defRPr>
            </a:lvl9pPr>
          </a:lstStyle>
          <a:p/>
        </p:txBody>
      </p:sp>
      <p:sp>
        <p:nvSpPr>
          <p:cNvPr id="206" name="Google Shape;206;g2e1531753e7_2_52"/>
          <p:cNvSpPr txBox="1"/>
          <p:nvPr>
            <p:ph idx="12" type="sldNum"/>
          </p:nvPr>
        </p:nvSpPr>
        <p:spPr>
          <a:xfrm>
            <a:off x="9906586" y="6853777"/>
            <a:ext cx="641578" cy="578495"/>
          </a:xfrm>
          <a:prstGeom prst="rect">
            <a:avLst/>
          </a:prstGeom>
        </p:spPr>
        <p:txBody>
          <a:bodyPr anchorCtr="0" anchor="ctr" bIns="116050" lIns="116050" spcFirstLastPara="1" rIns="116050" wrap="square" tIns="11605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latin typeface="Inter"/>
              <a:ea typeface="Inter"/>
              <a:cs typeface="Inter"/>
              <a:sym typeface="Inter"/>
            </a:endParaRPr>
          </a:p>
        </p:txBody>
      </p:sp>
      <p:pic>
        <p:nvPicPr>
          <p:cNvPr id="207" name="Google Shape;207;g2e1531753e7_2_52"/>
          <p:cNvPicPr preferRelativeResize="0"/>
          <p:nvPr/>
        </p:nvPicPr>
        <p:blipFill>
          <a:blip r:embed="rId3">
            <a:alphaModFix/>
          </a:blip>
          <a:stretch>
            <a:fillRect/>
          </a:stretch>
        </p:blipFill>
        <p:spPr>
          <a:xfrm>
            <a:off x="-1" y="6394418"/>
            <a:ext cx="1643059" cy="927024"/>
          </a:xfrm>
          <a:prstGeom prst="rect">
            <a:avLst/>
          </a:prstGeom>
          <a:noFill/>
          <a:ln>
            <a:noFill/>
          </a:ln>
        </p:spPr>
      </p:pic>
      <p:sp>
        <p:nvSpPr>
          <p:cNvPr id="208" name="Google Shape;208;g2e1531753e7_2_52"/>
          <p:cNvSpPr/>
          <p:nvPr/>
        </p:nvSpPr>
        <p:spPr>
          <a:xfrm>
            <a:off x="6585063" y="377433"/>
            <a:ext cx="3456594" cy="6804810"/>
          </a:xfrm>
          <a:prstGeom prst="rect">
            <a:avLst/>
          </a:prstGeom>
          <a:solidFill>
            <a:srgbClr val="151539"/>
          </a:solidFill>
          <a:ln cap="flat" cmpd="sng" w="9525">
            <a:solidFill>
              <a:srgbClr val="151539"/>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209" name="Google Shape;209;g2e1531753e7_2_52"/>
          <p:cNvSpPr txBox="1"/>
          <p:nvPr>
            <p:ph idx="2" type="body"/>
          </p:nvPr>
        </p:nvSpPr>
        <p:spPr>
          <a:xfrm>
            <a:off x="6753087" y="1374476"/>
            <a:ext cx="3120546" cy="5585209"/>
          </a:xfrm>
          <a:prstGeom prst="rect">
            <a:avLst/>
          </a:prstGeom>
        </p:spPr>
        <p:txBody>
          <a:bodyPr anchorCtr="0" anchor="t" bIns="116050" lIns="116050" spcFirstLastPara="1" rIns="116050" wrap="square" tIns="116050">
            <a:normAutofit/>
          </a:bodyPr>
          <a:lstStyle>
            <a:lvl1pPr indent="-342900" lvl="0" marL="457200" rtl="0">
              <a:spcBef>
                <a:spcPts val="0"/>
              </a:spcBef>
              <a:spcAft>
                <a:spcPts val="0"/>
              </a:spcAft>
              <a:buClr>
                <a:schemeClr val="lt1"/>
              </a:buClr>
              <a:buSzPts val="1800"/>
              <a:buChar char="●"/>
              <a:defRPr sz="1800">
                <a:solidFill>
                  <a:schemeClr val="lt1"/>
                </a:solidFill>
              </a:defRPr>
            </a:lvl1pPr>
            <a:lvl2pPr indent="-323850" lvl="1" marL="914400" rtl="0">
              <a:spcBef>
                <a:spcPts val="0"/>
              </a:spcBef>
              <a:spcAft>
                <a:spcPts val="0"/>
              </a:spcAft>
              <a:buClr>
                <a:schemeClr val="lt1"/>
              </a:buClr>
              <a:buSzPts val="1500"/>
              <a:buChar char="○"/>
              <a:defRPr sz="1500">
                <a:solidFill>
                  <a:schemeClr val="lt1"/>
                </a:solidFill>
              </a:defRPr>
            </a:lvl2pPr>
            <a:lvl3pPr indent="-323850" lvl="2" marL="1371600" rtl="0">
              <a:spcBef>
                <a:spcPts val="0"/>
              </a:spcBef>
              <a:spcAft>
                <a:spcPts val="0"/>
              </a:spcAft>
              <a:buClr>
                <a:schemeClr val="lt1"/>
              </a:buClr>
              <a:buSzPts val="1500"/>
              <a:buChar char="■"/>
              <a:defRPr sz="1500">
                <a:solidFill>
                  <a:schemeClr val="lt1"/>
                </a:solidFill>
              </a:defRPr>
            </a:lvl3pPr>
            <a:lvl4pPr indent="-323850" lvl="3" marL="1828800" rtl="0">
              <a:spcBef>
                <a:spcPts val="0"/>
              </a:spcBef>
              <a:spcAft>
                <a:spcPts val="0"/>
              </a:spcAft>
              <a:buClr>
                <a:schemeClr val="lt1"/>
              </a:buClr>
              <a:buSzPts val="1500"/>
              <a:buChar char="●"/>
              <a:defRPr sz="1500">
                <a:solidFill>
                  <a:schemeClr val="lt1"/>
                </a:solidFill>
              </a:defRPr>
            </a:lvl4pPr>
            <a:lvl5pPr indent="-323850" lvl="4" marL="2286000" rtl="0">
              <a:spcBef>
                <a:spcPts val="0"/>
              </a:spcBef>
              <a:spcAft>
                <a:spcPts val="0"/>
              </a:spcAft>
              <a:buClr>
                <a:schemeClr val="lt1"/>
              </a:buClr>
              <a:buSzPts val="1500"/>
              <a:buChar char="○"/>
              <a:defRPr sz="1500">
                <a:solidFill>
                  <a:schemeClr val="lt1"/>
                </a:solidFill>
              </a:defRPr>
            </a:lvl5pPr>
            <a:lvl6pPr indent="-323850" lvl="5" marL="2743200" rtl="0">
              <a:spcBef>
                <a:spcPts val="0"/>
              </a:spcBef>
              <a:spcAft>
                <a:spcPts val="0"/>
              </a:spcAft>
              <a:buClr>
                <a:schemeClr val="lt1"/>
              </a:buClr>
              <a:buSzPts val="1500"/>
              <a:buChar char="■"/>
              <a:defRPr sz="1500">
                <a:solidFill>
                  <a:schemeClr val="lt1"/>
                </a:solidFill>
              </a:defRPr>
            </a:lvl6pPr>
            <a:lvl7pPr indent="-323850" lvl="6" marL="3200400" rtl="0">
              <a:spcBef>
                <a:spcPts val="0"/>
              </a:spcBef>
              <a:spcAft>
                <a:spcPts val="0"/>
              </a:spcAft>
              <a:buClr>
                <a:schemeClr val="lt1"/>
              </a:buClr>
              <a:buSzPts val="1500"/>
              <a:buChar char="●"/>
              <a:defRPr sz="1500">
                <a:solidFill>
                  <a:schemeClr val="lt1"/>
                </a:solidFill>
              </a:defRPr>
            </a:lvl7pPr>
            <a:lvl8pPr indent="-323850" lvl="7" marL="3657600" rtl="0">
              <a:spcBef>
                <a:spcPts val="0"/>
              </a:spcBef>
              <a:spcAft>
                <a:spcPts val="0"/>
              </a:spcAft>
              <a:buClr>
                <a:schemeClr val="lt1"/>
              </a:buClr>
              <a:buSzPts val="1500"/>
              <a:buChar char="○"/>
              <a:defRPr sz="1500">
                <a:solidFill>
                  <a:schemeClr val="lt1"/>
                </a:solidFill>
              </a:defRPr>
            </a:lvl8pPr>
            <a:lvl9pPr indent="-323850" lvl="8" marL="4114800" rtl="0">
              <a:spcBef>
                <a:spcPts val="0"/>
              </a:spcBef>
              <a:spcAft>
                <a:spcPts val="0"/>
              </a:spcAft>
              <a:buClr>
                <a:schemeClr val="lt1"/>
              </a:buClr>
              <a:buSzPts val="1500"/>
              <a:buChar char="■"/>
              <a:defRPr sz="1500">
                <a:solidFill>
                  <a:schemeClr val="lt1"/>
                </a:solidFill>
              </a:defRPr>
            </a:lvl9pPr>
          </a:lstStyle>
          <a:p/>
        </p:txBody>
      </p:sp>
      <p:sp>
        <p:nvSpPr>
          <p:cNvPr id="210" name="Google Shape;210;g2e1531753e7_2_52"/>
          <p:cNvSpPr txBox="1"/>
          <p:nvPr>
            <p:ph idx="3" type="title"/>
          </p:nvPr>
        </p:nvSpPr>
        <p:spPr>
          <a:xfrm>
            <a:off x="2947465" y="519925"/>
            <a:ext cx="3120546" cy="854514"/>
          </a:xfrm>
          <a:prstGeom prst="rect">
            <a:avLst/>
          </a:prstGeom>
        </p:spPr>
        <p:txBody>
          <a:bodyPr anchorCtr="0" anchor="t" bIns="116050" lIns="116050" spcFirstLastPara="1" rIns="116050" wrap="square" tIns="116050">
            <a:normAutofit/>
          </a:bodyPr>
          <a:lstStyle>
            <a:lvl1pPr lvl="0" rtl="0">
              <a:spcBef>
                <a:spcPts val="0"/>
              </a:spcBef>
              <a:spcAft>
                <a:spcPts val="0"/>
              </a:spcAft>
              <a:buClr>
                <a:schemeClr val="lt1"/>
              </a:buClr>
              <a:buSzPts val="2000"/>
              <a:buNone/>
              <a:defRPr sz="2000">
                <a:solidFill>
                  <a:schemeClr val="lt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11" name="Google Shape;211;g2e1531753e7_2_52"/>
          <p:cNvSpPr txBox="1"/>
          <p:nvPr>
            <p:ph idx="4" type="title"/>
          </p:nvPr>
        </p:nvSpPr>
        <p:spPr>
          <a:xfrm>
            <a:off x="6753087" y="519925"/>
            <a:ext cx="3120546" cy="854514"/>
          </a:xfrm>
          <a:prstGeom prst="rect">
            <a:avLst/>
          </a:prstGeom>
        </p:spPr>
        <p:txBody>
          <a:bodyPr anchorCtr="0" anchor="t" bIns="116050" lIns="116050" spcFirstLastPara="1" rIns="116050" wrap="square" tIns="116050">
            <a:normAutofit/>
          </a:bodyPr>
          <a:lstStyle>
            <a:lvl1pPr lvl="0" rtl="0">
              <a:spcBef>
                <a:spcPts val="0"/>
              </a:spcBef>
              <a:spcAft>
                <a:spcPts val="0"/>
              </a:spcAft>
              <a:buClr>
                <a:schemeClr val="lt1"/>
              </a:buClr>
              <a:buSzPts val="2000"/>
              <a:buNone/>
              <a:defRPr sz="2000">
                <a:solidFill>
                  <a:schemeClr val="lt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rows light ">
  <p:cSld name="TITLE_AND_TWO_COLUMNS_1_2">
    <p:spTree>
      <p:nvGrpSpPr>
        <p:cNvPr id="212" name="Shape 212"/>
        <p:cNvGrpSpPr/>
        <p:nvPr/>
      </p:nvGrpSpPr>
      <p:grpSpPr>
        <a:xfrm>
          <a:off x="0" y="0"/>
          <a:ext cx="0" cy="0"/>
          <a:chOff x="0" y="0"/>
          <a:chExt cx="0" cy="0"/>
        </a:xfrm>
      </p:grpSpPr>
      <p:pic>
        <p:nvPicPr>
          <p:cNvPr id="213" name="Google Shape;213;g2e1531753e7_2_63"/>
          <p:cNvPicPr preferRelativeResize="0"/>
          <p:nvPr/>
        </p:nvPicPr>
        <p:blipFill rotWithShape="1">
          <a:blip r:embed="rId2">
            <a:alphaModFix/>
          </a:blip>
          <a:srcRect b="8860" l="25449" r="12958" t="11604"/>
          <a:stretch/>
        </p:blipFill>
        <p:spPr>
          <a:xfrm>
            <a:off x="4106737" y="0"/>
            <a:ext cx="6585066" cy="7559671"/>
          </a:xfrm>
          <a:prstGeom prst="rect">
            <a:avLst/>
          </a:prstGeom>
          <a:noFill/>
          <a:ln>
            <a:noFill/>
          </a:ln>
        </p:spPr>
      </p:pic>
      <p:sp>
        <p:nvSpPr>
          <p:cNvPr id="214" name="Google Shape;214;g2e1531753e7_2_63"/>
          <p:cNvSpPr txBox="1"/>
          <p:nvPr>
            <p:ph type="title"/>
          </p:nvPr>
        </p:nvSpPr>
        <p:spPr>
          <a:xfrm>
            <a:off x="364461" y="654077"/>
            <a:ext cx="9962877" cy="841728"/>
          </a:xfrm>
          <a:prstGeom prst="rect">
            <a:avLst/>
          </a:prstGeom>
        </p:spPr>
        <p:txBody>
          <a:bodyPr anchorCtr="0" anchor="t" bIns="116050" lIns="116050" spcFirstLastPara="1" rIns="116050" wrap="square" tIns="116050">
            <a:normAutofit/>
          </a:bodyPr>
          <a:lstStyle>
            <a:lvl1pPr lvl="0" rtl="0">
              <a:spcBef>
                <a:spcPts val="0"/>
              </a:spcBef>
              <a:spcAft>
                <a:spcPts val="0"/>
              </a:spcAft>
              <a:buSzPts val="25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15" name="Google Shape;215;g2e1531753e7_2_63"/>
          <p:cNvSpPr/>
          <p:nvPr/>
        </p:nvSpPr>
        <p:spPr>
          <a:xfrm>
            <a:off x="244903" y="1374476"/>
            <a:ext cx="10189482" cy="2371300"/>
          </a:xfrm>
          <a:prstGeom prst="rect">
            <a:avLst/>
          </a:prstGeom>
          <a:solidFill>
            <a:srgbClr val="151539"/>
          </a:solidFill>
          <a:ln cap="flat" cmpd="sng" w="9525">
            <a:solidFill>
              <a:srgbClr val="151539"/>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216" name="Google Shape;216;g2e1531753e7_2_63"/>
          <p:cNvSpPr txBox="1"/>
          <p:nvPr>
            <p:ph idx="1" type="body"/>
          </p:nvPr>
        </p:nvSpPr>
        <p:spPr>
          <a:xfrm>
            <a:off x="2148357" y="1561649"/>
            <a:ext cx="8124084" cy="1996954"/>
          </a:xfrm>
          <a:prstGeom prst="rect">
            <a:avLst/>
          </a:prstGeom>
        </p:spPr>
        <p:txBody>
          <a:bodyPr anchorCtr="0" anchor="t" bIns="116050" lIns="116050" spcFirstLastPara="1" rIns="116050" wrap="square" tIns="116050">
            <a:normAutofit/>
          </a:bodyPr>
          <a:lstStyle>
            <a:lvl1pPr indent="-342900" lvl="0" marL="457200" rtl="0">
              <a:spcBef>
                <a:spcPts val="0"/>
              </a:spcBef>
              <a:spcAft>
                <a:spcPts val="0"/>
              </a:spcAft>
              <a:buClr>
                <a:schemeClr val="lt1"/>
              </a:buClr>
              <a:buSzPts val="1800"/>
              <a:buChar char="●"/>
              <a:defRPr sz="1800">
                <a:solidFill>
                  <a:schemeClr val="lt1"/>
                </a:solidFill>
              </a:defRPr>
            </a:lvl1pPr>
            <a:lvl2pPr indent="-323850" lvl="1" marL="914400" rtl="0">
              <a:spcBef>
                <a:spcPts val="0"/>
              </a:spcBef>
              <a:spcAft>
                <a:spcPts val="0"/>
              </a:spcAft>
              <a:buClr>
                <a:schemeClr val="lt1"/>
              </a:buClr>
              <a:buSzPts val="1500"/>
              <a:buChar char="○"/>
              <a:defRPr sz="1500">
                <a:solidFill>
                  <a:schemeClr val="lt1"/>
                </a:solidFill>
              </a:defRPr>
            </a:lvl2pPr>
            <a:lvl3pPr indent="-323850" lvl="2" marL="1371600" rtl="0">
              <a:spcBef>
                <a:spcPts val="0"/>
              </a:spcBef>
              <a:spcAft>
                <a:spcPts val="0"/>
              </a:spcAft>
              <a:buClr>
                <a:schemeClr val="lt1"/>
              </a:buClr>
              <a:buSzPts val="1500"/>
              <a:buChar char="■"/>
              <a:defRPr sz="1500">
                <a:solidFill>
                  <a:schemeClr val="lt1"/>
                </a:solidFill>
              </a:defRPr>
            </a:lvl3pPr>
            <a:lvl4pPr indent="-323850" lvl="3" marL="1828800" rtl="0">
              <a:spcBef>
                <a:spcPts val="0"/>
              </a:spcBef>
              <a:spcAft>
                <a:spcPts val="0"/>
              </a:spcAft>
              <a:buClr>
                <a:schemeClr val="lt1"/>
              </a:buClr>
              <a:buSzPts val="1500"/>
              <a:buChar char="●"/>
              <a:defRPr sz="1500">
                <a:solidFill>
                  <a:schemeClr val="lt1"/>
                </a:solidFill>
              </a:defRPr>
            </a:lvl4pPr>
            <a:lvl5pPr indent="-323850" lvl="4" marL="2286000" rtl="0">
              <a:spcBef>
                <a:spcPts val="0"/>
              </a:spcBef>
              <a:spcAft>
                <a:spcPts val="0"/>
              </a:spcAft>
              <a:buClr>
                <a:schemeClr val="lt1"/>
              </a:buClr>
              <a:buSzPts val="1500"/>
              <a:buChar char="○"/>
              <a:defRPr sz="1500">
                <a:solidFill>
                  <a:schemeClr val="lt1"/>
                </a:solidFill>
              </a:defRPr>
            </a:lvl5pPr>
            <a:lvl6pPr indent="-323850" lvl="5" marL="2743200" rtl="0">
              <a:spcBef>
                <a:spcPts val="0"/>
              </a:spcBef>
              <a:spcAft>
                <a:spcPts val="0"/>
              </a:spcAft>
              <a:buClr>
                <a:schemeClr val="lt1"/>
              </a:buClr>
              <a:buSzPts val="1500"/>
              <a:buChar char="■"/>
              <a:defRPr sz="1500">
                <a:solidFill>
                  <a:schemeClr val="lt1"/>
                </a:solidFill>
              </a:defRPr>
            </a:lvl6pPr>
            <a:lvl7pPr indent="-323850" lvl="6" marL="3200400" rtl="0">
              <a:spcBef>
                <a:spcPts val="0"/>
              </a:spcBef>
              <a:spcAft>
                <a:spcPts val="0"/>
              </a:spcAft>
              <a:buClr>
                <a:schemeClr val="lt1"/>
              </a:buClr>
              <a:buSzPts val="1500"/>
              <a:buChar char="●"/>
              <a:defRPr sz="1500">
                <a:solidFill>
                  <a:schemeClr val="lt1"/>
                </a:solidFill>
              </a:defRPr>
            </a:lvl7pPr>
            <a:lvl8pPr indent="-323850" lvl="7" marL="3657600" rtl="0">
              <a:spcBef>
                <a:spcPts val="0"/>
              </a:spcBef>
              <a:spcAft>
                <a:spcPts val="0"/>
              </a:spcAft>
              <a:buClr>
                <a:schemeClr val="lt1"/>
              </a:buClr>
              <a:buSzPts val="1500"/>
              <a:buChar char="○"/>
              <a:defRPr sz="1500">
                <a:solidFill>
                  <a:schemeClr val="lt1"/>
                </a:solidFill>
              </a:defRPr>
            </a:lvl8pPr>
            <a:lvl9pPr indent="-323850" lvl="8" marL="4114800" rtl="0">
              <a:spcBef>
                <a:spcPts val="0"/>
              </a:spcBef>
              <a:spcAft>
                <a:spcPts val="0"/>
              </a:spcAft>
              <a:buClr>
                <a:schemeClr val="lt1"/>
              </a:buClr>
              <a:buSzPts val="1500"/>
              <a:buChar char="■"/>
              <a:defRPr sz="1500">
                <a:solidFill>
                  <a:schemeClr val="lt1"/>
                </a:solidFill>
              </a:defRPr>
            </a:lvl9pPr>
          </a:lstStyle>
          <a:p/>
        </p:txBody>
      </p:sp>
      <p:sp>
        <p:nvSpPr>
          <p:cNvPr id="217" name="Google Shape;217;g2e1531753e7_2_63"/>
          <p:cNvSpPr txBox="1"/>
          <p:nvPr>
            <p:ph idx="12" type="sldNum"/>
          </p:nvPr>
        </p:nvSpPr>
        <p:spPr>
          <a:xfrm>
            <a:off x="9906586" y="6853777"/>
            <a:ext cx="641578" cy="578495"/>
          </a:xfrm>
          <a:prstGeom prst="rect">
            <a:avLst/>
          </a:prstGeom>
        </p:spPr>
        <p:txBody>
          <a:bodyPr anchorCtr="0" anchor="ctr" bIns="116050" lIns="116050" spcFirstLastPara="1" rIns="116050" wrap="square" tIns="116050">
            <a:normAutofit/>
          </a:bodyPr>
          <a:lstStyle>
            <a:lvl1pPr lvl="0" rtl="0">
              <a:buNone/>
              <a:defRPr>
                <a:latin typeface="Inter"/>
                <a:ea typeface="Inter"/>
                <a:cs typeface="Inter"/>
                <a:sym typeface="Inter"/>
              </a:defRPr>
            </a:lvl1pPr>
            <a:lvl2pPr lvl="1" rtl="0">
              <a:buNone/>
              <a:defRPr>
                <a:latin typeface="Inter"/>
                <a:ea typeface="Inter"/>
                <a:cs typeface="Inter"/>
                <a:sym typeface="Inter"/>
              </a:defRPr>
            </a:lvl2pPr>
            <a:lvl3pPr lvl="2" rtl="0">
              <a:buNone/>
              <a:defRPr>
                <a:latin typeface="Inter"/>
                <a:ea typeface="Inter"/>
                <a:cs typeface="Inter"/>
                <a:sym typeface="Inter"/>
              </a:defRPr>
            </a:lvl3pPr>
            <a:lvl4pPr lvl="3" rtl="0">
              <a:buNone/>
              <a:defRPr>
                <a:latin typeface="Inter"/>
                <a:ea typeface="Inter"/>
                <a:cs typeface="Inter"/>
                <a:sym typeface="Inter"/>
              </a:defRPr>
            </a:lvl4pPr>
            <a:lvl5pPr lvl="4" rtl="0">
              <a:buNone/>
              <a:defRPr>
                <a:latin typeface="Inter"/>
                <a:ea typeface="Inter"/>
                <a:cs typeface="Inter"/>
                <a:sym typeface="Inter"/>
              </a:defRPr>
            </a:lvl5pPr>
            <a:lvl6pPr lvl="5" rtl="0">
              <a:buNone/>
              <a:defRPr>
                <a:latin typeface="Inter"/>
                <a:ea typeface="Inter"/>
                <a:cs typeface="Inter"/>
                <a:sym typeface="Inter"/>
              </a:defRPr>
            </a:lvl6pPr>
            <a:lvl7pPr lvl="6" rtl="0">
              <a:buNone/>
              <a:defRPr>
                <a:latin typeface="Inter"/>
                <a:ea typeface="Inter"/>
                <a:cs typeface="Inter"/>
                <a:sym typeface="Inter"/>
              </a:defRPr>
            </a:lvl7pPr>
            <a:lvl8pPr lvl="7" rtl="0">
              <a:buNone/>
              <a:defRPr>
                <a:latin typeface="Inter"/>
                <a:ea typeface="Inter"/>
                <a:cs typeface="Inter"/>
                <a:sym typeface="Inter"/>
              </a:defRPr>
            </a:lvl8pPr>
            <a:lvl9pPr lvl="8" rtl="0">
              <a:buNone/>
              <a:defRPr>
                <a:latin typeface="Inter"/>
                <a:ea typeface="Inter"/>
                <a:cs typeface="Inter"/>
                <a:sym typeface="Inter"/>
              </a:defRPr>
            </a:lvl9pPr>
          </a:lstStyle>
          <a:p>
            <a:pPr indent="0" lvl="0" marL="0" rtl="0" algn="r">
              <a:spcBef>
                <a:spcPts val="0"/>
              </a:spcBef>
              <a:spcAft>
                <a:spcPts val="0"/>
              </a:spcAft>
              <a:buNone/>
            </a:pPr>
            <a:fld id="{00000000-1234-1234-1234-123412341234}" type="slidenum">
              <a:rPr lang="en-US"/>
              <a:t>‹#›</a:t>
            </a:fld>
            <a:endParaRPr/>
          </a:p>
        </p:txBody>
      </p:sp>
      <p:pic>
        <p:nvPicPr>
          <p:cNvPr id="218" name="Google Shape;218;g2e1531753e7_2_63"/>
          <p:cNvPicPr preferRelativeResize="0"/>
          <p:nvPr/>
        </p:nvPicPr>
        <p:blipFill>
          <a:blip r:embed="rId3">
            <a:alphaModFix/>
          </a:blip>
          <a:stretch>
            <a:fillRect/>
          </a:stretch>
        </p:blipFill>
        <p:spPr>
          <a:xfrm>
            <a:off x="-1" y="6394418"/>
            <a:ext cx="1643059" cy="927024"/>
          </a:xfrm>
          <a:prstGeom prst="rect">
            <a:avLst/>
          </a:prstGeom>
          <a:noFill/>
          <a:ln>
            <a:noFill/>
          </a:ln>
        </p:spPr>
      </p:pic>
      <p:sp>
        <p:nvSpPr>
          <p:cNvPr id="219" name="Google Shape;219;g2e1531753e7_2_63"/>
          <p:cNvSpPr/>
          <p:nvPr/>
        </p:nvSpPr>
        <p:spPr>
          <a:xfrm>
            <a:off x="244903" y="4020546"/>
            <a:ext cx="10189482" cy="2371300"/>
          </a:xfrm>
          <a:prstGeom prst="rect">
            <a:avLst/>
          </a:prstGeom>
          <a:solidFill>
            <a:srgbClr val="151539"/>
          </a:solidFill>
          <a:ln cap="flat" cmpd="sng" w="9525">
            <a:solidFill>
              <a:srgbClr val="151539"/>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220" name="Google Shape;220;g2e1531753e7_2_63"/>
          <p:cNvSpPr txBox="1"/>
          <p:nvPr>
            <p:ph idx="2" type="title"/>
          </p:nvPr>
        </p:nvSpPr>
        <p:spPr>
          <a:xfrm>
            <a:off x="424269" y="1561649"/>
            <a:ext cx="1724088" cy="1996954"/>
          </a:xfrm>
          <a:prstGeom prst="rect">
            <a:avLst/>
          </a:prstGeom>
        </p:spPr>
        <p:txBody>
          <a:bodyPr anchorCtr="0" anchor="t" bIns="116050" lIns="116050" spcFirstLastPara="1" rIns="116050" wrap="square" tIns="116050">
            <a:normAutofit/>
          </a:bodyPr>
          <a:lstStyle>
            <a:lvl1pPr lvl="0" rtl="0">
              <a:spcBef>
                <a:spcPts val="0"/>
              </a:spcBef>
              <a:spcAft>
                <a:spcPts val="0"/>
              </a:spcAft>
              <a:buClr>
                <a:schemeClr val="lt1"/>
              </a:buClr>
              <a:buSzPts val="2000"/>
              <a:buNone/>
              <a:defRPr sz="2000">
                <a:solidFill>
                  <a:schemeClr val="lt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21" name="Google Shape;221;g2e1531753e7_2_63"/>
          <p:cNvSpPr txBox="1"/>
          <p:nvPr>
            <p:ph idx="3" type="body"/>
          </p:nvPr>
        </p:nvSpPr>
        <p:spPr>
          <a:xfrm>
            <a:off x="2145902" y="4207719"/>
            <a:ext cx="8124084" cy="1996954"/>
          </a:xfrm>
          <a:prstGeom prst="rect">
            <a:avLst/>
          </a:prstGeom>
        </p:spPr>
        <p:txBody>
          <a:bodyPr anchorCtr="0" anchor="t" bIns="116050" lIns="116050" spcFirstLastPara="1" rIns="116050" wrap="square" tIns="116050">
            <a:normAutofit/>
          </a:bodyPr>
          <a:lstStyle>
            <a:lvl1pPr indent="-342900" lvl="0" marL="457200" rtl="0">
              <a:spcBef>
                <a:spcPts val="0"/>
              </a:spcBef>
              <a:spcAft>
                <a:spcPts val="0"/>
              </a:spcAft>
              <a:buClr>
                <a:schemeClr val="lt1"/>
              </a:buClr>
              <a:buSzPts val="1800"/>
              <a:buChar char="●"/>
              <a:defRPr sz="1800">
                <a:solidFill>
                  <a:schemeClr val="lt1"/>
                </a:solidFill>
              </a:defRPr>
            </a:lvl1pPr>
            <a:lvl2pPr indent="-323850" lvl="1" marL="914400" rtl="0">
              <a:spcBef>
                <a:spcPts val="0"/>
              </a:spcBef>
              <a:spcAft>
                <a:spcPts val="0"/>
              </a:spcAft>
              <a:buClr>
                <a:schemeClr val="lt1"/>
              </a:buClr>
              <a:buSzPts val="1500"/>
              <a:buChar char="○"/>
              <a:defRPr sz="1500">
                <a:solidFill>
                  <a:schemeClr val="lt1"/>
                </a:solidFill>
              </a:defRPr>
            </a:lvl2pPr>
            <a:lvl3pPr indent="-323850" lvl="2" marL="1371600" rtl="0">
              <a:spcBef>
                <a:spcPts val="0"/>
              </a:spcBef>
              <a:spcAft>
                <a:spcPts val="0"/>
              </a:spcAft>
              <a:buClr>
                <a:schemeClr val="lt1"/>
              </a:buClr>
              <a:buSzPts val="1500"/>
              <a:buChar char="■"/>
              <a:defRPr sz="1500">
                <a:solidFill>
                  <a:schemeClr val="lt1"/>
                </a:solidFill>
              </a:defRPr>
            </a:lvl3pPr>
            <a:lvl4pPr indent="-323850" lvl="3" marL="1828800" rtl="0">
              <a:spcBef>
                <a:spcPts val="0"/>
              </a:spcBef>
              <a:spcAft>
                <a:spcPts val="0"/>
              </a:spcAft>
              <a:buClr>
                <a:schemeClr val="lt1"/>
              </a:buClr>
              <a:buSzPts val="1500"/>
              <a:buChar char="●"/>
              <a:defRPr sz="1500">
                <a:solidFill>
                  <a:schemeClr val="lt1"/>
                </a:solidFill>
              </a:defRPr>
            </a:lvl4pPr>
            <a:lvl5pPr indent="-323850" lvl="4" marL="2286000" rtl="0">
              <a:spcBef>
                <a:spcPts val="0"/>
              </a:spcBef>
              <a:spcAft>
                <a:spcPts val="0"/>
              </a:spcAft>
              <a:buClr>
                <a:schemeClr val="lt1"/>
              </a:buClr>
              <a:buSzPts val="1500"/>
              <a:buChar char="○"/>
              <a:defRPr sz="1500">
                <a:solidFill>
                  <a:schemeClr val="lt1"/>
                </a:solidFill>
              </a:defRPr>
            </a:lvl5pPr>
            <a:lvl6pPr indent="-323850" lvl="5" marL="2743200" rtl="0">
              <a:spcBef>
                <a:spcPts val="0"/>
              </a:spcBef>
              <a:spcAft>
                <a:spcPts val="0"/>
              </a:spcAft>
              <a:buClr>
                <a:schemeClr val="lt1"/>
              </a:buClr>
              <a:buSzPts val="1500"/>
              <a:buChar char="■"/>
              <a:defRPr sz="1500">
                <a:solidFill>
                  <a:schemeClr val="lt1"/>
                </a:solidFill>
              </a:defRPr>
            </a:lvl6pPr>
            <a:lvl7pPr indent="-323850" lvl="6" marL="3200400" rtl="0">
              <a:spcBef>
                <a:spcPts val="0"/>
              </a:spcBef>
              <a:spcAft>
                <a:spcPts val="0"/>
              </a:spcAft>
              <a:buClr>
                <a:schemeClr val="lt1"/>
              </a:buClr>
              <a:buSzPts val="1500"/>
              <a:buChar char="●"/>
              <a:defRPr sz="1500">
                <a:solidFill>
                  <a:schemeClr val="lt1"/>
                </a:solidFill>
              </a:defRPr>
            </a:lvl7pPr>
            <a:lvl8pPr indent="-323850" lvl="7" marL="3657600" rtl="0">
              <a:spcBef>
                <a:spcPts val="0"/>
              </a:spcBef>
              <a:spcAft>
                <a:spcPts val="0"/>
              </a:spcAft>
              <a:buClr>
                <a:schemeClr val="lt1"/>
              </a:buClr>
              <a:buSzPts val="1500"/>
              <a:buChar char="○"/>
              <a:defRPr sz="1500">
                <a:solidFill>
                  <a:schemeClr val="lt1"/>
                </a:solidFill>
              </a:defRPr>
            </a:lvl8pPr>
            <a:lvl9pPr indent="-323850" lvl="8" marL="4114800" rtl="0">
              <a:spcBef>
                <a:spcPts val="0"/>
              </a:spcBef>
              <a:spcAft>
                <a:spcPts val="0"/>
              </a:spcAft>
              <a:buClr>
                <a:schemeClr val="lt1"/>
              </a:buClr>
              <a:buSzPts val="1500"/>
              <a:buChar char="■"/>
              <a:defRPr sz="1500">
                <a:solidFill>
                  <a:schemeClr val="lt1"/>
                </a:solidFill>
              </a:defRPr>
            </a:lvl9pPr>
          </a:lstStyle>
          <a:p/>
        </p:txBody>
      </p:sp>
      <p:sp>
        <p:nvSpPr>
          <p:cNvPr id="222" name="Google Shape;222;g2e1531753e7_2_63"/>
          <p:cNvSpPr txBox="1"/>
          <p:nvPr>
            <p:ph idx="4" type="title"/>
          </p:nvPr>
        </p:nvSpPr>
        <p:spPr>
          <a:xfrm>
            <a:off x="421814" y="4207719"/>
            <a:ext cx="1724088" cy="1996954"/>
          </a:xfrm>
          <a:prstGeom prst="rect">
            <a:avLst/>
          </a:prstGeom>
        </p:spPr>
        <p:txBody>
          <a:bodyPr anchorCtr="0" anchor="t" bIns="116050" lIns="116050" spcFirstLastPara="1" rIns="116050" wrap="square" tIns="116050">
            <a:normAutofit/>
          </a:bodyPr>
          <a:lstStyle>
            <a:lvl1pPr lvl="0" rtl="0">
              <a:spcBef>
                <a:spcPts val="0"/>
              </a:spcBef>
              <a:spcAft>
                <a:spcPts val="0"/>
              </a:spcAft>
              <a:buClr>
                <a:schemeClr val="lt1"/>
              </a:buClr>
              <a:buSzPts val="2000"/>
              <a:buNone/>
              <a:defRPr sz="2000">
                <a:solidFill>
                  <a:schemeClr val="lt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split) 1">
  <p:cSld name="TITLE_AND_TWO_COLUMNS_1_1">
    <p:bg>
      <p:bgPr>
        <a:solidFill>
          <a:srgbClr val="151539"/>
        </a:solidFill>
      </p:bgPr>
    </p:bg>
    <p:spTree>
      <p:nvGrpSpPr>
        <p:cNvPr id="223" name="Shape 223"/>
        <p:cNvGrpSpPr/>
        <p:nvPr/>
      </p:nvGrpSpPr>
      <p:grpSpPr>
        <a:xfrm>
          <a:off x="0" y="0"/>
          <a:ext cx="0" cy="0"/>
          <a:chOff x="0" y="0"/>
          <a:chExt cx="0" cy="0"/>
        </a:xfrm>
      </p:grpSpPr>
      <p:pic>
        <p:nvPicPr>
          <p:cNvPr id="224" name="Google Shape;224;g2e1531753e7_2_74"/>
          <p:cNvPicPr preferRelativeResize="0"/>
          <p:nvPr/>
        </p:nvPicPr>
        <p:blipFill rotWithShape="1">
          <a:blip r:embed="rId2">
            <a:alphaModFix/>
          </a:blip>
          <a:srcRect b="8860" l="25449" r="12958" t="11604"/>
          <a:stretch/>
        </p:blipFill>
        <p:spPr>
          <a:xfrm>
            <a:off x="634416" y="0"/>
            <a:ext cx="6585066" cy="7559671"/>
          </a:xfrm>
          <a:prstGeom prst="rect">
            <a:avLst/>
          </a:prstGeom>
          <a:noFill/>
          <a:ln>
            <a:noFill/>
          </a:ln>
        </p:spPr>
      </p:pic>
      <p:sp>
        <p:nvSpPr>
          <p:cNvPr id="225" name="Google Shape;225;g2e1531753e7_2_74"/>
          <p:cNvSpPr/>
          <p:nvPr/>
        </p:nvSpPr>
        <p:spPr>
          <a:xfrm>
            <a:off x="2770701" y="377433"/>
            <a:ext cx="3456594" cy="6804810"/>
          </a:xfrm>
          <a:prstGeom prst="rect">
            <a:avLst/>
          </a:prstGeom>
          <a:solidFill>
            <a:srgbClr val="FFBF00"/>
          </a:solidFill>
          <a:ln cap="flat" cmpd="sng" w="9525">
            <a:solidFill>
              <a:srgbClr val="FFBF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226" name="Google Shape;226;g2e1531753e7_2_74"/>
          <p:cNvSpPr txBox="1"/>
          <p:nvPr>
            <p:ph type="title"/>
          </p:nvPr>
        </p:nvSpPr>
        <p:spPr>
          <a:xfrm>
            <a:off x="364461" y="654077"/>
            <a:ext cx="2048560" cy="1678605"/>
          </a:xfrm>
          <a:prstGeom prst="rect">
            <a:avLst/>
          </a:prstGeom>
        </p:spPr>
        <p:txBody>
          <a:bodyPr anchorCtr="0" anchor="t" bIns="116050" lIns="116050" spcFirstLastPara="1" rIns="116050" wrap="square" tIns="116050">
            <a:normAutofit/>
          </a:bodyPr>
          <a:lstStyle>
            <a:lvl1pPr lvl="0" rtl="0">
              <a:spcBef>
                <a:spcPts val="0"/>
              </a:spcBef>
              <a:spcAft>
                <a:spcPts val="0"/>
              </a:spcAft>
              <a:buClr>
                <a:schemeClr val="lt1"/>
              </a:buClr>
              <a:buSzPts val="2500"/>
              <a:buNone/>
              <a:defRPr>
                <a:solidFill>
                  <a:schemeClr val="lt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27" name="Google Shape;227;g2e1531753e7_2_74"/>
          <p:cNvSpPr txBox="1"/>
          <p:nvPr>
            <p:ph idx="1" type="body"/>
          </p:nvPr>
        </p:nvSpPr>
        <p:spPr>
          <a:xfrm>
            <a:off x="2947465" y="1374476"/>
            <a:ext cx="3120546" cy="5585209"/>
          </a:xfrm>
          <a:prstGeom prst="rect">
            <a:avLst/>
          </a:prstGeom>
        </p:spPr>
        <p:txBody>
          <a:bodyPr anchorCtr="0" anchor="t" bIns="116050" lIns="116050" spcFirstLastPara="1" rIns="116050" wrap="square" tIns="116050">
            <a:normAutofit/>
          </a:bodyPr>
          <a:lstStyle>
            <a:lvl1pPr indent="-342900" lvl="0" marL="457200" rtl="0">
              <a:spcBef>
                <a:spcPts val="0"/>
              </a:spcBef>
              <a:spcAft>
                <a:spcPts val="0"/>
              </a:spcAft>
              <a:buClr>
                <a:srgbClr val="151539"/>
              </a:buClr>
              <a:buSzPts val="1800"/>
              <a:buChar char="●"/>
              <a:defRPr sz="1800">
                <a:solidFill>
                  <a:srgbClr val="151539"/>
                </a:solidFill>
              </a:defRPr>
            </a:lvl1pPr>
            <a:lvl2pPr indent="-323850" lvl="1" marL="914400" rtl="0">
              <a:spcBef>
                <a:spcPts val="0"/>
              </a:spcBef>
              <a:spcAft>
                <a:spcPts val="0"/>
              </a:spcAft>
              <a:buClr>
                <a:srgbClr val="151539"/>
              </a:buClr>
              <a:buSzPts val="1500"/>
              <a:buChar char="○"/>
              <a:defRPr sz="1500">
                <a:solidFill>
                  <a:srgbClr val="151539"/>
                </a:solidFill>
              </a:defRPr>
            </a:lvl2pPr>
            <a:lvl3pPr indent="-323850" lvl="2" marL="1371600" rtl="0">
              <a:spcBef>
                <a:spcPts val="0"/>
              </a:spcBef>
              <a:spcAft>
                <a:spcPts val="0"/>
              </a:spcAft>
              <a:buClr>
                <a:srgbClr val="151539"/>
              </a:buClr>
              <a:buSzPts val="1500"/>
              <a:buChar char="■"/>
              <a:defRPr sz="1500">
                <a:solidFill>
                  <a:srgbClr val="151539"/>
                </a:solidFill>
              </a:defRPr>
            </a:lvl3pPr>
            <a:lvl4pPr indent="-323850" lvl="3" marL="1828800" rtl="0">
              <a:spcBef>
                <a:spcPts val="0"/>
              </a:spcBef>
              <a:spcAft>
                <a:spcPts val="0"/>
              </a:spcAft>
              <a:buClr>
                <a:srgbClr val="151539"/>
              </a:buClr>
              <a:buSzPts val="1500"/>
              <a:buChar char="●"/>
              <a:defRPr sz="1500">
                <a:solidFill>
                  <a:srgbClr val="151539"/>
                </a:solidFill>
              </a:defRPr>
            </a:lvl4pPr>
            <a:lvl5pPr indent="-323850" lvl="4" marL="2286000" rtl="0">
              <a:spcBef>
                <a:spcPts val="0"/>
              </a:spcBef>
              <a:spcAft>
                <a:spcPts val="0"/>
              </a:spcAft>
              <a:buClr>
                <a:srgbClr val="151539"/>
              </a:buClr>
              <a:buSzPts val="1500"/>
              <a:buChar char="○"/>
              <a:defRPr sz="1500">
                <a:solidFill>
                  <a:srgbClr val="151539"/>
                </a:solidFill>
              </a:defRPr>
            </a:lvl5pPr>
            <a:lvl6pPr indent="-323850" lvl="5" marL="2743200" rtl="0">
              <a:spcBef>
                <a:spcPts val="0"/>
              </a:spcBef>
              <a:spcAft>
                <a:spcPts val="0"/>
              </a:spcAft>
              <a:buClr>
                <a:srgbClr val="151539"/>
              </a:buClr>
              <a:buSzPts val="1500"/>
              <a:buChar char="■"/>
              <a:defRPr sz="1500">
                <a:solidFill>
                  <a:srgbClr val="151539"/>
                </a:solidFill>
              </a:defRPr>
            </a:lvl6pPr>
            <a:lvl7pPr indent="-323850" lvl="6" marL="3200400" rtl="0">
              <a:spcBef>
                <a:spcPts val="0"/>
              </a:spcBef>
              <a:spcAft>
                <a:spcPts val="0"/>
              </a:spcAft>
              <a:buClr>
                <a:srgbClr val="151539"/>
              </a:buClr>
              <a:buSzPts val="1500"/>
              <a:buChar char="●"/>
              <a:defRPr sz="1500">
                <a:solidFill>
                  <a:srgbClr val="151539"/>
                </a:solidFill>
              </a:defRPr>
            </a:lvl7pPr>
            <a:lvl8pPr indent="-323850" lvl="7" marL="3657600" rtl="0">
              <a:spcBef>
                <a:spcPts val="0"/>
              </a:spcBef>
              <a:spcAft>
                <a:spcPts val="0"/>
              </a:spcAft>
              <a:buClr>
                <a:srgbClr val="151539"/>
              </a:buClr>
              <a:buSzPts val="1500"/>
              <a:buChar char="○"/>
              <a:defRPr sz="1500">
                <a:solidFill>
                  <a:srgbClr val="151539"/>
                </a:solidFill>
              </a:defRPr>
            </a:lvl8pPr>
            <a:lvl9pPr indent="-323850" lvl="8" marL="4114800" rtl="0">
              <a:spcBef>
                <a:spcPts val="0"/>
              </a:spcBef>
              <a:spcAft>
                <a:spcPts val="0"/>
              </a:spcAft>
              <a:buClr>
                <a:srgbClr val="151539"/>
              </a:buClr>
              <a:buSzPts val="1500"/>
              <a:buChar char="■"/>
              <a:defRPr sz="1500">
                <a:solidFill>
                  <a:srgbClr val="151539"/>
                </a:solidFill>
              </a:defRPr>
            </a:lvl9pPr>
          </a:lstStyle>
          <a:p/>
        </p:txBody>
      </p:sp>
      <p:sp>
        <p:nvSpPr>
          <p:cNvPr id="228" name="Google Shape;228;g2e1531753e7_2_74"/>
          <p:cNvSpPr txBox="1"/>
          <p:nvPr>
            <p:ph idx="12" type="sldNum"/>
          </p:nvPr>
        </p:nvSpPr>
        <p:spPr>
          <a:xfrm>
            <a:off x="9906586" y="6853777"/>
            <a:ext cx="641578" cy="578495"/>
          </a:xfrm>
          <a:prstGeom prst="rect">
            <a:avLst/>
          </a:prstGeom>
        </p:spPr>
        <p:txBody>
          <a:bodyPr anchorCtr="0" anchor="ctr" bIns="116050" lIns="116050" spcFirstLastPara="1" rIns="116050" wrap="square" tIns="116050">
            <a:normAutofit/>
          </a:bodyPr>
          <a:lstStyle>
            <a:lvl1pPr lvl="0" rtl="0">
              <a:buNone/>
              <a:defRPr>
                <a:solidFill>
                  <a:schemeClr val="lt1"/>
                </a:solidFill>
                <a:latin typeface="Inter"/>
                <a:ea typeface="Inter"/>
                <a:cs typeface="Inter"/>
                <a:sym typeface="Inter"/>
              </a:defRPr>
            </a:lvl1pPr>
            <a:lvl2pPr lvl="1" rtl="0">
              <a:buNone/>
              <a:defRPr>
                <a:solidFill>
                  <a:schemeClr val="lt1"/>
                </a:solidFill>
                <a:latin typeface="Inter"/>
                <a:ea typeface="Inter"/>
                <a:cs typeface="Inter"/>
                <a:sym typeface="Inter"/>
              </a:defRPr>
            </a:lvl2pPr>
            <a:lvl3pPr lvl="2" rtl="0">
              <a:buNone/>
              <a:defRPr>
                <a:solidFill>
                  <a:schemeClr val="lt1"/>
                </a:solidFill>
                <a:latin typeface="Inter"/>
                <a:ea typeface="Inter"/>
                <a:cs typeface="Inter"/>
                <a:sym typeface="Inter"/>
              </a:defRPr>
            </a:lvl3pPr>
            <a:lvl4pPr lvl="3" rtl="0">
              <a:buNone/>
              <a:defRPr>
                <a:solidFill>
                  <a:schemeClr val="lt1"/>
                </a:solidFill>
                <a:latin typeface="Inter"/>
                <a:ea typeface="Inter"/>
                <a:cs typeface="Inter"/>
                <a:sym typeface="Inter"/>
              </a:defRPr>
            </a:lvl4pPr>
            <a:lvl5pPr lvl="4" rtl="0">
              <a:buNone/>
              <a:defRPr>
                <a:solidFill>
                  <a:schemeClr val="lt1"/>
                </a:solidFill>
                <a:latin typeface="Inter"/>
                <a:ea typeface="Inter"/>
                <a:cs typeface="Inter"/>
                <a:sym typeface="Inter"/>
              </a:defRPr>
            </a:lvl5pPr>
            <a:lvl6pPr lvl="5" rtl="0">
              <a:buNone/>
              <a:defRPr>
                <a:solidFill>
                  <a:schemeClr val="lt1"/>
                </a:solidFill>
                <a:latin typeface="Inter"/>
                <a:ea typeface="Inter"/>
                <a:cs typeface="Inter"/>
                <a:sym typeface="Inter"/>
              </a:defRPr>
            </a:lvl6pPr>
            <a:lvl7pPr lvl="6" rtl="0">
              <a:buNone/>
              <a:defRPr>
                <a:solidFill>
                  <a:schemeClr val="lt1"/>
                </a:solidFill>
                <a:latin typeface="Inter"/>
                <a:ea typeface="Inter"/>
                <a:cs typeface="Inter"/>
                <a:sym typeface="Inter"/>
              </a:defRPr>
            </a:lvl7pPr>
            <a:lvl8pPr lvl="7" rtl="0">
              <a:buNone/>
              <a:defRPr>
                <a:solidFill>
                  <a:schemeClr val="lt1"/>
                </a:solidFill>
                <a:latin typeface="Inter"/>
                <a:ea typeface="Inter"/>
                <a:cs typeface="Inter"/>
                <a:sym typeface="Inter"/>
              </a:defRPr>
            </a:lvl8pPr>
            <a:lvl9pPr lvl="8" rtl="0">
              <a:buNone/>
              <a:defRPr>
                <a:solidFill>
                  <a:schemeClr val="lt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US"/>
              <a:t>‹#›</a:t>
            </a:fld>
            <a:endParaRPr/>
          </a:p>
        </p:txBody>
      </p:sp>
      <p:sp>
        <p:nvSpPr>
          <p:cNvPr id="229" name="Google Shape;229;g2e1531753e7_2_74"/>
          <p:cNvSpPr/>
          <p:nvPr/>
        </p:nvSpPr>
        <p:spPr>
          <a:xfrm>
            <a:off x="6585063" y="377433"/>
            <a:ext cx="3456594" cy="6804810"/>
          </a:xfrm>
          <a:prstGeom prst="rect">
            <a:avLst/>
          </a:prstGeom>
          <a:solidFill>
            <a:srgbClr val="FFBF00"/>
          </a:solidFill>
          <a:ln cap="flat" cmpd="sng" w="9525">
            <a:solidFill>
              <a:srgbClr val="FFBF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230" name="Google Shape;230;g2e1531753e7_2_74"/>
          <p:cNvSpPr txBox="1"/>
          <p:nvPr>
            <p:ph idx="2" type="body"/>
          </p:nvPr>
        </p:nvSpPr>
        <p:spPr>
          <a:xfrm>
            <a:off x="6753087" y="1374476"/>
            <a:ext cx="3120546" cy="5585209"/>
          </a:xfrm>
          <a:prstGeom prst="rect">
            <a:avLst/>
          </a:prstGeom>
        </p:spPr>
        <p:txBody>
          <a:bodyPr anchorCtr="0" anchor="t" bIns="116050" lIns="116050" spcFirstLastPara="1" rIns="116050" wrap="square" tIns="116050">
            <a:normAutofit/>
          </a:bodyPr>
          <a:lstStyle>
            <a:lvl1pPr indent="-342900" lvl="0" marL="457200" rtl="0">
              <a:spcBef>
                <a:spcPts val="0"/>
              </a:spcBef>
              <a:spcAft>
                <a:spcPts val="0"/>
              </a:spcAft>
              <a:buSzPts val="1800"/>
              <a:buChar char="●"/>
              <a:defRPr sz="1800"/>
            </a:lvl1pPr>
            <a:lvl2pPr indent="-323850" lvl="1" marL="914400" rtl="0">
              <a:spcBef>
                <a:spcPts val="0"/>
              </a:spcBef>
              <a:spcAft>
                <a:spcPts val="0"/>
              </a:spcAft>
              <a:buSzPts val="1500"/>
              <a:buChar char="○"/>
              <a:defRPr sz="1500"/>
            </a:lvl2pPr>
            <a:lvl3pPr indent="-323850" lvl="2" marL="1371600" rtl="0">
              <a:spcBef>
                <a:spcPts val="0"/>
              </a:spcBef>
              <a:spcAft>
                <a:spcPts val="0"/>
              </a:spcAft>
              <a:buClr>
                <a:srgbClr val="151539"/>
              </a:buClr>
              <a:buSzPts val="1500"/>
              <a:buChar char="■"/>
              <a:defRPr sz="1500">
                <a:solidFill>
                  <a:srgbClr val="151539"/>
                </a:solidFill>
              </a:defRPr>
            </a:lvl3pPr>
            <a:lvl4pPr indent="-323850" lvl="3" marL="1828800" rtl="0">
              <a:spcBef>
                <a:spcPts val="0"/>
              </a:spcBef>
              <a:spcAft>
                <a:spcPts val="0"/>
              </a:spcAft>
              <a:buClr>
                <a:srgbClr val="151539"/>
              </a:buClr>
              <a:buSzPts val="1500"/>
              <a:buChar char="●"/>
              <a:defRPr sz="1500">
                <a:solidFill>
                  <a:srgbClr val="151539"/>
                </a:solidFill>
              </a:defRPr>
            </a:lvl4pPr>
            <a:lvl5pPr indent="-323850" lvl="4" marL="2286000" rtl="0">
              <a:spcBef>
                <a:spcPts val="0"/>
              </a:spcBef>
              <a:spcAft>
                <a:spcPts val="0"/>
              </a:spcAft>
              <a:buClr>
                <a:srgbClr val="151539"/>
              </a:buClr>
              <a:buSzPts val="1500"/>
              <a:buChar char="○"/>
              <a:defRPr sz="1500">
                <a:solidFill>
                  <a:srgbClr val="151539"/>
                </a:solidFill>
              </a:defRPr>
            </a:lvl5pPr>
            <a:lvl6pPr indent="-323850" lvl="5" marL="2743200" rtl="0">
              <a:spcBef>
                <a:spcPts val="0"/>
              </a:spcBef>
              <a:spcAft>
                <a:spcPts val="0"/>
              </a:spcAft>
              <a:buClr>
                <a:srgbClr val="151539"/>
              </a:buClr>
              <a:buSzPts val="1500"/>
              <a:buChar char="■"/>
              <a:defRPr sz="1500">
                <a:solidFill>
                  <a:srgbClr val="151539"/>
                </a:solidFill>
              </a:defRPr>
            </a:lvl6pPr>
            <a:lvl7pPr indent="-323850" lvl="6" marL="3200400" rtl="0">
              <a:spcBef>
                <a:spcPts val="0"/>
              </a:spcBef>
              <a:spcAft>
                <a:spcPts val="0"/>
              </a:spcAft>
              <a:buClr>
                <a:srgbClr val="151539"/>
              </a:buClr>
              <a:buSzPts val="1500"/>
              <a:buChar char="●"/>
              <a:defRPr sz="1500">
                <a:solidFill>
                  <a:srgbClr val="151539"/>
                </a:solidFill>
              </a:defRPr>
            </a:lvl7pPr>
            <a:lvl8pPr indent="-323850" lvl="7" marL="3657600" rtl="0">
              <a:spcBef>
                <a:spcPts val="0"/>
              </a:spcBef>
              <a:spcAft>
                <a:spcPts val="0"/>
              </a:spcAft>
              <a:buClr>
                <a:srgbClr val="151539"/>
              </a:buClr>
              <a:buSzPts val="1500"/>
              <a:buChar char="○"/>
              <a:defRPr sz="1500">
                <a:solidFill>
                  <a:srgbClr val="151539"/>
                </a:solidFill>
              </a:defRPr>
            </a:lvl8pPr>
            <a:lvl9pPr indent="-323850" lvl="8" marL="4114800" rtl="0">
              <a:spcBef>
                <a:spcPts val="0"/>
              </a:spcBef>
              <a:spcAft>
                <a:spcPts val="0"/>
              </a:spcAft>
              <a:buClr>
                <a:srgbClr val="151539"/>
              </a:buClr>
              <a:buSzPts val="1500"/>
              <a:buChar char="■"/>
              <a:defRPr sz="1500">
                <a:solidFill>
                  <a:srgbClr val="151539"/>
                </a:solidFill>
              </a:defRPr>
            </a:lvl9pPr>
          </a:lstStyle>
          <a:p/>
        </p:txBody>
      </p:sp>
      <p:sp>
        <p:nvSpPr>
          <p:cNvPr id="231" name="Google Shape;231;g2e1531753e7_2_74"/>
          <p:cNvSpPr txBox="1"/>
          <p:nvPr>
            <p:ph idx="3" type="title"/>
          </p:nvPr>
        </p:nvSpPr>
        <p:spPr>
          <a:xfrm>
            <a:off x="2947465" y="519925"/>
            <a:ext cx="3120546" cy="854514"/>
          </a:xfrm>
          <a:prstGeom prst="rect">
            <a:avLst/>
          </a:prstGeom>
        </p:spPr>
        <p:txBody>
          <a:bodyPr anchorCtr="0" anchor="t" bIns="116050" lIns="116050" spcFirstLastPara="1" rIns="116050" wrap="square" tIns="116050">
            <a:normAutofit/>
          </a:bodyPr>
          <a:lstStyle>
            <a:lvl1pPr lvl="0" rtl="0">
              <a:spcBef>
                <a:spcPts val="0"/>
              </a:spcBef>
              <a:spcAft>
                <a:spcPts val="0"/>
              </a:spcAft>
              <a:buClr>
                <a:srgbClr val="151539"/>
              </a:buClr>
              <a:buSzPts val="2000"/>
              <a:buNone/>
              <a:defRPr sz="2000">
                <a:solidFill>
                  <a:srgbClr val="151539"/>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32" name="Google Shape;232;g2e1531753e7_2_74"/>
          <p:cNvSpPr txBox="1"/>
          <p:nvPr>
            <p:ph idx="4" type="title"/>
          </p:nvPr>
        </p:nvSpPr>
        <p:spPr>
          <a:xfrm>
            <a:off x="6753087" y="519925"/>
            <a:ext cx="3120546" cy="854514"/>
          </a:xfrm>
          <a:prstGeom prst="rect">
            <a:avLst/>
          </a:prstGeom>
        </p:spPr>
        <p:txBody>
          <a:bodyPr anchorCtr="0" anchor="t" bIns="116050" lIns="116050" spcFirstLastPara="1" rIns="116050" wrap="square" tIns="116050">
            <a:normAutofit/>
          </a:bodyPr>
          <a:lstStyle>
            <a:lvl1pPr lvl="0" rtl="0">
              <a:spcBef>
                <a:spcPts val="0"/>
              </a:spcBef>
              <a:spcAft>
                <a:spcPts val="0"/>
              </a:spcAft>
              <a:buClr>
                <a:srgbClr val="151539"/>
              </a:buClr>
              <a:buSzPts val="2000"/>
              <a:buNone/>
              <a:defRPr sz="2000">
                <a:solidFill>
                  <a:srgbClr val="151539"/>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pic>
        <p:nvPicPr>
          <p:cNvPr id="233" name="Google Shape;233;g2e1531753e7_2_74"/>
          <p:cNvPicPr preferRelativeResize="0"/>
          <p:nvPr/>
        </p:nvPicPr>
        <p:blipFill>
          <a:blip r:embed="rId3">
            <a:alphaModFix/>
          </a:blip>
          <a:stretch>
            <a:fillRect/>
          </a:stretch>
        </p:blipFill>
        <p:spPr>
          <a:xfrm>
            <a:off x="-1" y="6394749"/>
            <a:ext cx="1642600" cy="926764"/>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rows light  1">
  <p:cSld name="TITLE_AND_TWO_COLUMNS_1_2_1">
    <p:bg>
      <p:bgPr>
        <a:solidFill>
          <a:srgbClr val="151539"/>
        </a:solidFill>
      </p:bgPr>
    </p:bg>
    <p:spTree>
      <p:nvGrpSpPr>
        <p:cNvPr id="234" name="Shape 234"/>
        <p:cNvGrpSpPr/>
        <p:nvPr/>
      </p:nvGrpSpPr>
      <p:grpSpPr>
        <a:xfrm>
          <a:off x="0" y="0"/>
          <a:ext cx="0" cy="0"/>
          <a:chOff x="0" y="0"/>
          <a:chExt cx="0" cy="0"/>
        </a:xfrm>
      </p:grpSpPr>
      <p:pic>
        <p:nvPicPr>
          <p:cNvPr id="235" name="Google Shape;235;g2e1531753e7_2_85"/>
          <p:cNvPicPr preferRelativeResize="0"/>
          <p:nvPr/>
        </p:nvPicPr>
        <p:blipFill rotWithShape="1">
          <a:blip r:embed="rId2">
            <a:alphaModFix/>
          </a:blip>
          <a:srcRect b="8860" l="25449" r="12958" t="11604"/>
          <a:stretch/>
        </p:blipFill>
        <p:spPr>
          <a:xfrm>
            <a:off x="4106737" y="0"/>
            <a:ext cx="6585066" cy="7559671"/>
          </a:xfrm>
          <a:prstGeom prst="rect">
            <a:avLst/>
          </a:prstGeom>
          <a:noFill/>
          <a:ln>
            <a:noFill/>
          </a:ln>
        </p:spPr>
      </p:pic>
      <p:sp>
        <p:nvSpPr>
          <p:cNvPr id="236" name="Google Shape;236;g2e1531753e7_2_85"/>
          <p:cNvSpPr txBox="1"/>
          <p:nvPr>
            <p:ph type="title"/>
          </p:nvPr>
        </p:nvSpPr>
        <p:spPr>
          <a:xfrm>
            <a:off x="364461" y="654077"/>
            <a:ext cx="9962877" cy="841728"/>
          </a:xfrm>
          <a:prstGeom prst="rect">
            <a:avLst/>
          </a:prstGeom>
        </p:spPr>
        <p:txBody>
          <a:bodyPr anchorCtr="0" anchor="t" bIns="116050" lIns="116050" spcFirstLastPara="1" rIns="116050" wrap="square" tIns="116050">
            <a:normAutofit/>
          </a:bodyPr>
          <a:lstStyle>
            <a:lvl1pPr lvl="0" rtl="0">
              <a:spcBef>
                <a:spcPts val="0"/>
              </a:spcBef>
              <a:spcAft>
                <a:spcPts val="0"/>
              </a:spcAft>
              <a:buClr>
                <a:schemeClr val="lt1"/>
              </a:buClr>
              <a:buSzPts val="2500"/>
              <a:buNone/>
              <a:defRPr>
                <a:solidFill>
                  <a:schemeClr val="lt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37" name="Google Shape;237;g2e1531753e7_2_85"/>
          <p:cNvSpPr/>
          <p:nvPr/>
        </p:nvSpPr>
        <p:spPr>
          <a:xfrm>
            <a:off x="244903" y="1374476"/>
            <a:ext cx="10189482" cy="2371300"/>
          </a:xfrm>
          <a:prstGeom prst="rect">
            <a:avLst/>
          </a:prstGeom>
          <a:solidFill>
            <a:srgbClr val="FFBF00"/>
          </a:solidFill>
          <a:ln cap="flat" cmpd="sng" w="9525">
            <a:solidFill>
              <a:srgbClr val="FFBF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238" name="Google Shape;238;g2e1531753e7_2_85"/>
          <p:cNvSpPr txBox="1"/>
          <p:nvPr>
            <p:ph idx="1" type="body"/>
          </p:nvPr>
        </p:nvSpPr>
        <p:spPr>
          <a:xfrm>
            <a:off x="2148357" y="1561649"/>
            <a:ext cx="8124084" cy="1996954"/>
          </a:xfrm>
          <a:prstGeom prst="rect">
            <a:avLst/>
          </a:prstGeom>
        </p:spPr>
        <p:txBody>
          <a:bodyPr anchorCtr="0" anchor="t" bIns="116050" lIns="116050" spcFirstLastPara="1" rIns="116050" wrap="square" tIns="116050">
            <a:normAutofit/>
          </a:bodyPr>
          <a:lstStyle>
            <a:lvl1pPr indent="-342900" lvl="0" marL="457200" rtl="0">
              <a:spcBef>
                <a:spcPts val="0"/>
              </a:spcBef>
              <a:spcAft>
                <a:spcPts val="0"/>
              </a:spcAft>
              <a:buClr>
                <a:srgbClr val="151539"/>
              </a:buClr>
              <a:buSzPts val="1800"/>
              <a:buChar char="●"/>
              <a:defRPr sz="1800">
                <a:solidFill>
                  <a:srgbClr val="151539"/>
                </a:solidFill>
              </a:defRPr>
            </a:lvl1pPr>
            <a:lvl2pPr indent="-323850" lvl="1" marL="914400" rtl="0">
              <a:spcBef>
                <a:spcPts val="0"/>
              </a:spcBef>
              <a:spcAft>
                <a:spcPts val="0"/>
              </a:spcAft>
              <a:buClr>
                <a:srgbClr val="151539"/>
              </a:buClr>
              <a:buSzPts val="1500"/>
              <a:buChar char="○"/>
              <a:defRPr sz="1500">
                <a:solidFill>
                  <a:srgbClr val="151539"/>
                </a:solidFill>
              </a:defRPr>
            </a:lvl2pPr>
            <a:lvl3pPr indent="-323850" lvl="2" marL="1371600" rtl="0">
              <a:spcBef>
                <a:spcPts val="0"/>
              </a:spcBef>
              <a:spcAft>
                <a:spcPts val="0"/>
              </a:spcAft>
              <a:buClr>
                <a:srgbClr val="151539"/>
              </a:buClr>
              <a:buSzPts val="1500"/>
              <a:buChar char="■"/>
              <a:defRPr sz="1500">
                <a:solidFill>
                  <a:srgbClr val="151539"/>
                </a:solidFill>
              </a:defRPr>
            </a:lvl3pPr>
            <a:lvl4pPr indent="-323850" lvl="3" marL="1828800" rtl="0">
              <a:spcBef>
                <a:spcPts val="0"/>
              </a:spcBef>
              <a:spcAft>
                <a:spcPts val="0"/>
              </a:spcAft>
              <a:buClr>
                <a:srgbClr val="151539"/>
              </a:buClr>
              <a:buSzPts val="1500"/>
              <a:buChar char="●"/>
              <a:defRPr sz="1500">
                <a:solidFill>
                  <a:srgbClr val="151539"/>
                </a:solidFill>
              </a:defRPr>
            </a:lvl4pPr>
            <a:lvl5pPr indent="-323850" lvl="4" marL="2286000" rtl="0">
              <a:spcBef>
                <a:spcPts val="0"/>
              </a:spcBef>
              <a:spcAft>
                <a:spcPts val="0"/>
              </a:spcAft>
              <a:buClr>
                <a:srgbClr val="151539"/>
              </a:buClr>
              <a:buSzPts val="1500"/>
              <a:buChar char="○"/>
              <a:defRPr sz="1500">
                <a:solidFill>
                  <a:srgbClr val="151539"/>
                </a:solidFill>
              </a:defRPr>
            </a:lvl5pPr>
            <a:lvl6pPr indent="-323850" lvl="5" marL="2743200" rtl="0">
              <a:spcBef>
                <a:spcPts val="0"/>
              </a:spcBef>
              <a:spcAft>
                <a:spcPts val="0"/>
              </a:spcAft>
              <a:buClr>
                <a:srgbClr val="151539"/>
              </a:buClr>
              <a:buSzPts val="1500"/>
              <a:buChar char="■"/>
              <a:defRPr sz="1500">
                <a:solidFill>
                  <a:srgbClr val="151539"/>
                </a:solidFill>
              </a:defRPr>
            </a:lvl6pPr>
            <a:lvl7pPr indent="-323850" lvl="6" marL="3200400" rtl="0">
              <a:spcBef>
                <a:spcPts val="0"/>
              </a:spcBef>
              <a:spcAft>
                <a:spcPts val="0"/>
              </a:spcAft>
              <a:buClr>
                <a:srgbClr val="151539"/>
              </a:buClr>
              <a:buSzPts val="1500"/>
              <a:buChar char="●"/>
              <a:defRPr sz="1500">
                <a:solidFill>
                  <a:srgbClr val="151539"/>
                </a:solidFill>
              </a:defRPr>
            </a:lvl7pPr>
            <a:lvl8pPr indent="-323850" lvl="7" marL="3657600" rtl="0">
              <a:spcBef>
                <a:spcPts val="0"/>
              </a:spcBef>
              <a:spcAft>
                <a:spcPts val="0"/>
              </a:spcAft>
              <a:buClr>
                <a:srgbClr val="151539"/>
              </a:buClr>
              <a:buSzPts val="1500"/>
              <a:buChar char="○"/>
              <a:defRPr sz="1500">
                <a:solidFill>
                  <a:srgbClr val="151539"/>
                </a:solidFill>
              </a:defRPr>
            </a:lvl8pPr>
            <a:lvl9pPr indent="-323850" lvl="8" marL="4114800" rtl="0">
              <a:spcBef>
                <a:spcPts val="0"/>
              </a:spcBef>
              <a:spcAft>
                <a:spcPts val="0"/>
              </a:spcAft>
              <a:buClr>
                <a:schemeClr val="lt1"/>
              </a:buClr>
              <a:buSzPts val="1500"/>
              <a:buChar char="■"/>
              <a:defRPr sz="1500">
                <a:solidFill>
                  <a:schemeClr val="lt1"/>
                </a:solidFill>
              </a:defRPr>
            </a:lvl9pPr>
          </a:lstStyle>
          <a:p/>
        </p:txBody>
      </p:sp>
      <p:sp>
        <p:nvSpPr>
          <p:cNvPr id="239" name="Google Shape;239;g2e1531753e7_2_85"/>
          <p:cNvSpPr txBox="1"/>
          <p:nvPr>
            <p:ph idx="12" type="sldNum"/>
          </p:nvPr>
        </p:nvSpPr>
        <p:spPr>
          <a:xfrm>
            <a:off x="9906586" y="6853777"/>
            <a:ext cx="641578" cy="578495"/>
          </a:xfrm>
          <a:prstGeom prst="rect">
            <a:avLst/>
          </a:prstGeom>
        </p:spPr>
        <p:txBody>
          <a:bodyPr anchorCtr="0" anchor="ctr" bIns="116050" lIns="116050" spcFirstLastPara="1" rIns="116050" wrap="square" tIns="116050">
            <a:normAutofit/>
          </a:bodyPr>
          <a:lstStyle>
            <a:lvl1pPr lvl="0" rtl="0">
              <a:buNone/>
              <a:defRPr>
                <a:solidFill>
                  <a:schemeClr val="lt1"/>
                </a:solidFill>
                <a:latin typeface="Inter"/>
                <a:ea typeface="Inter"/>
                <a:cs typeface="Inter"/>
                <a:sym typeface="Inter"/>
              </a:defRPr>
            </a:lvl1pPr>
            <a:lvl2pPr lvl="1" rtl="0">
              <a:buNone/>
              <a:defRPr>
                <a:solidFill>
                  <a:schemeClr val="lt1"/>
                </a:solidFill>
                <a:latin typeface="Inter"/>
                <a:ea typeface="Inter"/>
                <a:cs typeface="Inter"/>
                <a:sym typeface="Inter"/>
              </a:defRPr>
            </a:lvl2pPr>
            <a:lvl3pPr lvl="2" rtl="0">
              <a:buNone/>
              <a:defRPr>
                <a:solidFill>
                  <a:schemeClr val="lt1"/>
                </a:solidFill>
                <a:latin typeface="Inter"/>
                <a:ea typeface="Inter"/>
                <a:cs typeface="Inter"/>
                <a:sym typeface="Inter"/>
              </a:defRPr>
            </a:lvl3pPr>
            <a:lvl4pPr lvl="3" rtl="0">
              <a:buNone/>
              <a:defRPr>
                <a:solidFill>
                  <a:schemeClr val="lt1"/>
                </a:solidFill>
                <a:latin typeface="Inter"/>
                <a:ea typeface="Inter"/>
                <a:cs typeface="Inter"/>
                <a:sym typeface="Inter"/>
              </a:defRPr>
            </a:lvl4pPr>
            <a:lvl5pPr lvl="4" rtl="0">
              <a:buNone/>
              <a:defRPr>
                <a:solidFill>
                  <a:schemeClr val="lt1"/>
                </a:solidFill>
                <a:latin typeface="Inter"/>
                <a:ea typeface="Inter"/>
                <a:cs typeface="Inter"/>
                <a:sym typeface="Inter"/>
              </a:defRPr>
            </a:lvl5pPr>
            <a:lvl6pPr lvl="5" rtl="0">
              <a:buNone/>
              <a:defRPr>
                <a:solidFill>
                  <a:schemeClr val="lt1"/>
                </a:solidFill>
                <a:latin typeface="Inter"/>
                <a:ea typeface="Inter"/>
                <a:cs typeface="Inter"/>
                <a:sym typeface="Inter"/>
              </a:defRPr>
            </a:lvl6pPr>
            <a:lvl7pPr lvl="6" rtl="0">
              <a:buNone/>
              <a:defRPr>
                <a:solidFill>
                  <a:schemeClr val="lt1"/>
                </a:solidFill>
                <a:latin typeface="Inter"/>
                <a:ea typeface="Inter"/>
                <a:cs typeface="Inter"/>
                <a:sym typeface="Inter"/>
              </a:defRPr>
            </a:lvl7pPr>
            <a:lvl8pPr lvl="7" rtl="0">
              <a:buNone/>
              <a:defRPr>
                <a:solidFill>
                  <a:schemeClr val="lt1"/>
                </a:solidFill>
                <a:latin typeface="Inter"/>
                <a:ea typeface="Inter"/>
                <a:cs typeface="Inter"/>
                <a:sym typeface="Inter"/>
              </a:defRPr>
            </a:lvl8pPr>
            <a:lvl9pPr lvl="8" rtl="0">
              <a:buNone/>
              <a:defRPr>
                <a:solidFill>
                  <a:schemeClr val="lt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US"/>
              <a:t>‹#›</a:t>
            </a:fld>
            <a:endParaRPr/>
          </a:p>
        </p:txBody>
      </p:sp>
      <p:sp>
        <p:nvSpPr>
          <p:cNvPr id="240" name="Google Shape;240;g2e1531753e7_2_85"/>
          <p:cNvSpPr/>
          <p:nvPr/>
        </p:nvSpPr>
        <p:spPr>
          <a:xfrm>
            <a:off x="244903" y="4020546"/>
            <a:ext cx="10189482" cy="2371300"/>
          </a:xfrm>
          <a:prstGeom prst="rect">
            <a:avLst/>
          </a:prstGeom>
          <a:solidFill>
            <a:srgbClr val="FFBF00"/>
          </a:solidFill>
          <a:ln cap="flat" cmpd="sng" w="9525">
            <a:solidFill>
              <a:srgbClr val="FFBF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241" name="Google Shape;241;g2e1531753e7_2_85"/>
          <p:cNvSpPr txBox="1"/>
          <p:nvPr>
            <p:ph idx="2" type="title"/>
          </p:nvPr>
        </p:nvSpPr>
        <p:spPr>
          <a:xfrm>
            <a:off x="424269" y="1561649"/>
            <a:ext cx="1724088" cy="1996954"/>
          </a:xfrm>
          <a:prstGeom prst="rect">
            <a:avLst/>
          </a:prstGeom>
        </p:spPr>
        <p:txBody>
          <a:bodyPr anchorCtr="0" anchor="t" bIns="116050" lIns="116050" spcFirstLastPara="1" rIns="116050" wrap="square" tIns="116050">
            <a:normAutofit/>
          </a:bodyPr>
          <a:lstStyle>
            <a:lvl1pPr lvl="0" rtl="0">
              <a:spcBef>
                <a:spcPts val="0"/>
              </a:spcBef>
              <a:spcAft>
                <a:spcPts val="0"/>
              </a:spcAft>
              <a:buClr>
                <a:srgbClr val="151539"/>
              </a:buClr>
              <a:buSzPts val="2000"/>
              <a:buNone/>
              <a:defRPr sz="2000">
                <a:solidFill>
                  <a:srgbClr val="151539"/>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pic>
        <p:nvPicPr>
          <p:cNvPr id="242" name="Google Shape;242;g2e1531753e7_2_85"/>
          <p:cNvPicPr preferRelativeResize="0"/>
          <p:nvPr/>
        </p:nvPicPr>
        <p:blipFill>
          <a:blip r:embed="rId3">
            <a:alphaModFix/>
          </a:blip>
          <a:stretch>
            <a:fillRect/>
          </a:stretch>
        </p:blipFill>
        <p:spPr>
          <a:xfrm>
            <a:off x="-1" y="6394749"/>
            <a:ext cx="1642600" cy="926764"/>
          </a:xfrm>
          <a:prstGeom prst="rect">
            <a:avLst/>
          </a:prstGeom>
          <a:noFill/>
          <a:ln>
            <a:noFill/>
          </a:ln>
        </p:spPr>
      </p:pic>
      <p:sp>
        <p:nvSpPr>
          <p:cNvPr id="243" name="Google Shape;243;g2e1531753e7_2_85"/>
          <p:cNvSpPr txBox="1"/>
          <p:nvPr>
            <p:ph idx="3" type="body"/>
          </p:nvPr>
        </p:nvSpPr>
        <p:spPr>
          <a:xfrm>
            <a:off x="2139646" y="4207719"/>
            <a:ext cx="8124084" cy="1996954"/>
          </a:xfrm>
          <a:prstGeom prst="rect">
            <a:avLst/>
          </a:prstGeom>
        </p:spPr>
        <p:txBody>
          <a:bodyPr anchorCtr="0" anchor="t" bIns="116050" lIns="116050" spcFirstLastPara="1" rIns="116050" wrap="square" tIns="116050">
            <a:normAutofit/>
          </a:bodyPr>
          <a:lstStyle>
            <a:lvl1pPr indent="-342900" lvl="0" marL="457200" rtl="0">
              <a:spcBef>
                <a:spcPts val="0"/>
              </a:spcBef>
              <a:spcAft>
                <a:spcPts val="0"/>
              </a:spcAft>
              <a:buClr>
                <a:srgbClr val="151539"/>
              </a:buClr>
              <a:buSzPts val="1800"/>
              <a:buChar char="●"/>
              <a:defRPr sz="1800">
                <a:solidFill>
                  <a:srgbClr val="151539"/>
                </a:solidFill>
              </a:defRPr>
            </a:lvl1pPr>
            <a:lvl2pPr indent="-323850" lvl="1" marL="914400" rtl="0">
              <a:spcBef>
                <a:spcPts val="0"/>
              </a:spcBef>
              <a:spcAft>
                <a:spcPts val="0"/>
              </a:spcAft>
              <a:buClr>
                <a:srgbClr val="151539"/>
              </a:buClr>
              <a:buSzPts val="1500"/>
              <a:buChar char="○"/>
              <a:defRPr sz="1500">
                <a:solidFill>
                  <a:srgbClr val="151539"/>
                </a:solidFill>
              </a:defRPr>
            </a:lvl2pPr>
            <a:lvl3pPr indent="-323850" lvl="2" marL="1371600" rtl="0">
              <a:spcBef>
                <a:spcPts val="0"/>
              </a:spcBef>
              <a:spcAft>
                <a:spcPts val="0"/>
              </a:spcAft>
              <a:buClr>
                <a:srgbClr val="151539"/>
              </a:buClr>
              <a:buSzPts val="1500"/>
              <a:buChar char="■"/>
              <a:defRPr sz="1500">
                <a:solidFill>
                  <a:srgbClr val="151539"/>
                </a:solidFill>
              </a:defRPr>
            </a:lvl3pPr>
            <a:lvl4pPr indent="-323850" lvl="3" marL="1828800" rtl="0">
              <a:spcBef>
                <a:spcPts val="0"/>
              </a:spcBef>
              <a:spcAft>
                <a:spcPts val="0"/>
              </a:spcAft>
              <a:buClr>
                <a:srgbClr val="151539"/>
              </a:buClr>
              <a:buSzPts val="1500"/>
              <a:buChar char="●"/>
              <a:defRPr sz="1500">
                <a:solidFill>
                  <a:srgbClr val="151539"/>
                </a:solidFill>
              </a:defRPr>
            </a:lvl4pPr>
            <a:lvl5pPr indent="-323850" lvl="4" marL="2286000" rtl="0">
              <a:spcBef>
                <a:spcPts val="0"/>
              </a:spcBef>
              <a:spcAft>
                <a:spcPts val="0"/>
              </a:spcAft>
              <a:buClr>
                <a:srgbClr val="151539"/>
              </a:buClr>
              <a:buSzPts val="1500"/>
              <a:buChar char="○"/>
              <a:defRPr sz="1500">
                <a:solidFill>
                  <a:srgbClr val="151539"/>
                </a:solidFill>
              </a:defRPr>
            </a:lvl5pPr>
            <a:lvl6pPr indent="-323850" lvl="5" marL="2743200" rtl="0">
              <a:spcBef>
                <a:spcPts val="0"/>
              </a:spcBef>
              <a:spcAft>
                <a:spcPts val="0"/>
              </a:spcAft>
              <a:buClr>
                <a:srgbClr val="151539"/>
              </a:buClr>
              <a:buSzPts val="1500"/>
              <a:buChar char="■"/>
              <a:defRPr sz="1500">
                <a:solidFill>
                  <a:srgbClr val="151539"/>
                </a:solidFill>
              </a:defRPr>
            </a:lvl6pPr>
            <a:lvl7pPr indent="-323850" lvl="6" marL="3200400" rtl="0">
              <a:spcBef>
                <a:spcPts val="0"/>
              </a:spcBef>
              <a:spcAft>
                <a:spcPts val="0"/>
              </a:spcAft>
              <a:buClr>
                <a:srgbClr val="151539"/>
              </a:buClr>
              <a:buSzPts val="1500"/>
              <a:buChar char="●"/>
              <a:defRPr sz="1500">
                <a:solidFill>
                  <a:srgbClr val="151539"/>
                </a:solidFill>
              </a:defRPr>
            </a:lvl7pPr>
            <a:lvl8pPr indent="-323850" lvl="7" marL="3657600" rtl="0">
              <a:spcBef>
                <a:spcPts val="0"/>
              </a:spcBef>
              <a:spcAft>
                <a:spcPts val="0"/>
              </a:spcAft>
              <a:buClr>
                <a:srgbClr val="151539"/>
              </a:buClr>
              <a:buSzPts val="1500"/>
              <a:buChar char="○"/>
              <a:defRPr sz="1500">
                <a:solidFill>
                  <a:srgbClr val="151539"/>
                </a:solidFill>
              </a:defRPr>
            </a:lvl8pPr>
            <a:lvl9pPr indent="-323850" lvl="8" marL="4114800" rtl="0">
              <a:spcBef>
                <a:spcPts val="0"/>
              </a:spcBef>
              <a:spcAft>
                <a:spcPts val="0"/>
              </a:spcAft>
              <a:buClr>
                <a:schemeClr val="lt1"/>
              </a:buClr>
              <a:buSzPts val="1500"/>
              <a:buChar char="■"/>
              <a:defRPr sz="1500">
                <a:solidFill>
                  <a:schemeClr val="lt1"/>
                </a:solidFill>
              </a:defRPr>
            </a:lvl9pPr>
          </a:lstStyle>
          <a:p/>
        </p:txBody>
      </p:sp>
      <p:sp>
        <p:nvSpPr>
          <p:cNvPr id="244" name="Google Shape;244;g2e1531753e7_2_85"/>
          <p:cNvSpPr txBox="1"/>
          <p:nvPr>
            <p:ph idx="4" type="title"/>
          </p:nvPr>
        </p:nvSpPr>
        <p:spPr>
          <a:xfrm>
            <a:off x="415558" y="4207719"/>
            <a:ext cx="1724088" cy="1996954"/>
          </a:xfrm>
          <a:prstGeom prst="rect">
            <a:avLst/>
          </a:prstGeom>
        </p:spPr>
        <p:txBody>
          <a:bodyPr anchorCtr="0" anchor="t" bIns="116050" lIns="116050" spcFirstLastPara="1" rIns="116050" wrap="square" tIns="116050">
            <a:normAutofit/>
          </a:bodyPr>
          <a:lstStyle>
            <a:lvl1pPr lvl="0" rtl="0">
              <a:spcBef>
                <a:spcPts val="0"/>
              </a:spcBef>
              <a:spcAft>
                <a:spcPts val="0"/>
              </a:spcAft>
              <a:buClr>
                <a:srgbClr val="151539"/>
              </a:buClr>
              <a:buSzPts val="2000"/>
              <a:buNone/>
              <a:defRPr sz="2000">
                <a:solidFill>
                  <a:srgbClr val="151539"/>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6 boxes">
  <p:cSld name="TITLE_AND_TWO_COLUMNS_2">
    <p:spTree>
      <p:nvGrpSpPr>
        <p:cNvPr id="245" name="Shape 245"/>
        <p:cNvGrpSpPr/>
        <p:nvPr/>
      </p:nvGrpSpPr>
      <p:grpSpPr>
        <a:xfrm>
          <a:off x="0" y="0"/>
          <a:ext cx="0" cy="0"/>
          <a:chOff x="0" y="0"/>
          <a:chExt cx="0" cy="0"/>
        </a:xfrm>
      </p:grpSpPr>
      <p:pic>
        <p:nvPicPr>
          <p:cNvPr id="246" name="Google Shape;246;g2e1531753e7_2_96"/>
          <p:cNvPicPr preferRelativeResize="0"/>
          <p:nvPr/>
        </p:nvPicPr>
        <p:blipFill>
          <a:blip r:embed="rId2">
            <a:alphaModFix amt="15000"/>
          </a:blip>
          <a:stretch>
            <a:fillRect/>
          </a:stretch>
        </p:blipFill>
        <p:spPr>
          <a:xfrm>
            <a:off x="4412940" y="720032"/>
            <a:ext cx="6278860" cy="5441313"/>
          </a:xfrm>
          <a:prstGeom prst="rect">
            <a:avLst/>
          </a:prstGeom>
          <a:noFill/>
          <a:ln>
            <a:noFill/>
          </a:ln>
        </p:spPr>
      </p:pic>
      <p:sp>
        <p:nvSpPr>
          <p:cNvPr id="247" name="Google Shape;247;g2e1531753e7_2_96"/>
          <p:cNvSpPr txBox="1"/>
          <p:nvPr>
            <p:ph type="title"/>
          </p:nvPr>
        </p:nvSpPr>
        <p:spPr>
          <a:xfrm>
            <a:off x="364461" y="654077"/>
            <a:ext cx="9962877" cy="841728"/>
          </a:xfrm>
          <a:prstGeom prst="rect">
            <a:avLst/>
          </a:prstGeom>
        </p:spPr>
        <p:txBody>
          <a:bodyPr anchorCtr="0" anchor="t" bIns="116050" lIns="116050" spcFirstLastPara="1" rIns="116050" wrap="square" tIns="116050">
            <a:normAutofit/>
          </a:bodyPr>
          <a:lstStyle>
            <a:lvl1pPr lvl="0" rtl="0">
              <a:spcBef>
                <a:spcPts val="0"/>
              </a:spcBef>
              <a:spcAft>
                <a:spcPts val="0"/>
              </a:spcAft>
              <a:buClr>
                <a:srgbClr val="151539"/>
              </a:buClr>
              <a:buSzPts val="2500"/>
              <a:buNone/>
              <a:defRPr>
                <a:solidFill>
                  <a:srgbClr val="151539"/>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48" name="Google Shape;248;g2e1531753e7_2_96"/>
          <p:cNvSpPr txBox="1"/>
          <p:nvPr>
            <p:ph idx="12" type="sldNum"/>
          </p:nvPr>
        </p:nvSpPr>
        <p:spPr>
          <a:xfrm>
            <a:off x="9906586" y="6853777"/>
            <a:ext cx="641578" cy="578495"/>
          </a:xfrm>
          <a:prstGeom prst="rect">
            <a:avLst/>
          </a:prstGeom>
        </p:spPr>
        <p:txBody>
          <a:bodyPr anchorCtr="0" anchor="ctr" bIns="116050" lIns="116050" spcFirstLastPara="1" rIns="116050" wrap="square" tIns="11605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249" name="Google Shape;249;g2e1531753e7_2_96"/>
          <p:cNvPicPr preferRelativeResize="0"/>
          <p:nvPr/>
        </p:nvPicPr>
        <p:blipFill>
          <a:blip r:embed="rId3">
            <a:alphaModFix/>
          </a:blip>
          <a:stretch>
            <a:fillRect/>
          </a:stretch>
        </p:blipFill>
        <p:spPr>
          <a:xfrm>
            <a:off x="-1" y="6394418"/>
            <a:ext cx="1643059" cy="927024"/>
          </a:xfrm>
          <a:prstGeom prst="rect">
            <a:avLst/>
          </a:prstGeom>
          <a:noFill/>
          <a:ln>
            <a:noFill/>
          </a:ln>
        </p:spPr>
      </p:pic>
      <p:sp>
        <p:nvSpPr>
          <p:cNvPr id="250" name="Google Shape;250;g2e1531753e7_2_96"/>
          <p:cNvSpPr/>
          <p:nvPr/>
        </p:nvSpPr>
        <p:spPr>
          <a:xfrm>
            <a:off x="364461" y="1577743"/>
            <a:ext cx="3026186" cy="2235935"/>
          </a:xfrm>
          <a:prstGeom prst="rect">
            <a:avLst/>
          </a:prstGeom>
          <a:solidFill>
            <a:srgbClr val="151539"/>
          </a:solidFill>
          <a:ln cap="flat" cmpd="sng" w="9525">
            <a:solidFill>
              <a:srgbClr val="151539"/>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251" name="Google Shape;251;g2e1531753e7_2_96"/>
          <p:cNvSpPr/>
          <p:nvPr/>
        </p:nvSpPr>
        <p:spPr>
          <a:xfrm>
            <a:off x="364461" y="4057070"/>
            <a:ext cx="3026186" cy="2235935"/>
          </a:xfrm>
          <a:prstGeom prst="rect">
            <a:avLst/>
          </a:prstGeom>
          <a:solidFill>
            <a:schemeClr val="dk1"/>
          </a:solidFill>
          <a:ln cap="flat" cmpd="sng" w="9525">
            <a:solidFill>
              <a:srgbClr val="151539"/>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252" name="Google Shape;252;g2e1531753e7_2_96"/>
          <p:cNvSpPr/>
          <p:nvPr/>
        </p:nvSpPr>
        <p:spPr>
          <a:xfrm>
            <a:off x="3860899" y="1577743"/>
            <a:ext cx="3026186" cy="2235935"/>
          </a:xfrm>
          <a:prstGeom prst="rect">
            <a:avLst/>
          </a:prstGeom>
          <a:solidFill>
            <a:srgbClr val="151539"/>
          </a:solidFill>
          <a:ln cap="flat" cmpd="sng" w="9525">
            <a:solidFill>
              <a:srgbClr val="151539"/>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253" name="Google Shape;253;g2e1531753e7_2_96"/>
          <p:cNvSpPr/>
          <p:nvPr/>
        </p:nvSpPr>
        <p:spPr>
          <a:xfrm>
            <a:off x="3860899" y="4057070"/>
            <a:ext cx="3026186" cy="2235935"/>
          </a:xfrm>
          <a:prstGeom prst="rect">
            <a:avLst/>
          </a:prstGeom>
          <a:solidFill>
            <a:srgbClr val="151539"/>
          </a:solidFill>
          <a:ln cap="flat" cmpd="sng" w="9525">
            <a:solidFill>
              <a:srgbClr val="151539"/>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254" name="Google Shape;254;g2e1531753e7_2_96"/>
          <p:cNvSpPr/>
          <p:nvPr/>
        </p:nvSpPr>
        <p:spPr>
          <a:xfrm>
            <a:off x="7357336" y="1577743"/>
            <a:ext cx="2970061" cy="2235935"/>
          </a:xfrm>
          <a:prstGeom prst="rect">
            <a:avLst/>
          </a:prstGeom>
          <a:solidFill>
            <a:srgbClr val="151539"/>
          </a:solidFill>
          <a:ln cap="flat" cmpd="sng" w="9525">
            <a:solidFill>
              <a:srgbClr val="151539"/>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255" name="Google Shape;255;g2e1531753e7_2_96"/>
          <p:cNvSpPr/>
          <p:nvPr/>
        </p:nvSpPr>
        <p:spPr>
          <a:xfrm>
            <a:off x="7357336" y="4057070"/>
            <a:ext cx="2970061" cy="2235935"/>
          </a:xfrm>
          <a:prstGeom prst="rect">
            <a:avLst/>
          </a:prstGeom>
          <a:solidFill>
            <a:srgbClr val="151539"/>
          </a:solidFill>
          <a:ln cap="flat" cmpd="sng" w="9525">
            <a:solidFill>
              <a:srgbClr val="151539"/>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256" name="Google Shape;256;g2e1531753e7_2_96"/>
          <p:cNvSpPr txBox="1"/>
          <p:nvPr>
            <p:ph idx="1" type="body"/>
          </p:nvPr>
        </p:nvSpPr>
        <p:spPr>
          <a:xfrm>
            <a:off x="464434" y="2270364"/>
            <a:ext cx="2826241" cy="1436978"/>
          </a:xfrm>
          <a:prstGeom prst="rect">
            <a:avLst/>
          </a:prstGeom>
        </p:spPr>
        <p:txBody>
          <a:bodyPr anchorCtr="0" anchor="t" bIns="116050" lIns="116050" spcFirstLastPara="1" rIns="116050" wrap="square" tIns="116050">
            <a:normAutofit/>
          </a:bodyPr>
          <a:lstStyle>
            <a:lvl1pPr indent="-311150" lvl="0" marL="457200">
              <a:spcBef>
                <a:spcPts val="0"/>
              </a:spcBef>
              <a:spcAft>
                <a:spcPts val="0"/>
              </a:spcAft>
              <a:buClr>
                <a:schemeClr val="lt1"/>
              </a:buClr>
              <a:buSzPts val="1300"/>
              <a:buChar char="●"/>
              <a:defRPr sz="1300">
                <a:solidFill>
                  <a:schemeClr val="lt1"/>
                </a:solidFill>
              </a:defRPr>
            </a:lvl1pPr>
            <a:lvl2pPr indent="-311150" lvl="1" marL="914400">
              <a:spcBef>
                <a:spcPts val="0"/>
              </a:spcBef>
              <a:spcAft>
                <a:spcPts val="0"/>
              </a:spcAft>
              <a:buClr>
                <a:schemeClr val="lt1"/>
              </a:buClr>
              <a:buSzPts val="1300"/>
              <a:buChar char="○"/>
              <a:defRPr sz="1300">
                <a:solidFill>
                  <a:schemeClr val="lt1"/>
                </a:solidFill>
              </a:defRPr>
            </a:lvl2pPr>
            <a:lvl3pPr indent="-311150" lvl="2" marL="1371600">
              <a:spcBef>
                <a:spcPts val="0"/>
              </a:spcBef>
              <a:spcAft>
                <a:spcPts val="0"/>
              </a:spcAft>
              <a:buClr>
                <a:schemeClr val="lt1"/>
              </a:buClr>
              <a:buSzPts val="1300"/>
              <a:buChar char="■"/>
              <a:defRPr sz="1300">
                <a:solidFill>
                  <a:schemeClr val="lt1"/>
                </a:solidFill>
              </a:defRPr>
            </a:lvl3pPr>
            <a:lvl4pPr indent="-311150" lvl="3" marL="1828800">
              <a:spcBef>
                <a:spcPts val="0"/>
              </a:spcBef>
              <a:spcAft>
                <a:spcPts val="0"/>
              </a:spcAft>
              <a:buClr>
                <a:schemeClr val="lt1"/>
              </a:buClr>
              <a:buSzPts val="1300"/>
              <a:buChar char="●"/>
              <a:defRPr sz="1300">
                <a:solidFill>
                  <a:schemeClr val="lt1"/>
                </a:solidFill>
              </a:defRPr>
            </a:lvl4pPr>
            <a:lvl5pPr indent="-311150" lvl="4" marL="2286000">
              <a:spcBef>
                <a:spcPts val="0"/>
              </a:spcBef>
              <a:spcAft>
                <a:spcPts val="0"/>
              </a:spcAft>
              <a:buClr>
                <a:schemeClr val="lt1"/>
              </a:buClr>
              <a:buSzPts val="1300"/>
              <a:buChar char="○"/>
              <a:defRPr sz="1300">
                <a:solidFill>
                  <a:schemeClr val="lt1"/>
                </a:solidFill>
              </a:defRPr>
            </a:lvl5pPr>
            <a:lvl6pPr indent="-311150" lvl="5" marL="2743200">
              <a:spcBef>
                <a:spcPts val="0"/>
              </a:spcBef>
              <a:spcAft>
                <a:spcPts val="0"/>
              </a:spcAft>
              <a:buClr>
                <a:schemeClr val="lt1"/>
              </a:buClr>
              <a:buSzPts val="1300"/>
              <a:buChar char="■"/>
              <a:defRPr sz="1300">
                <a:solidFill>
                  <a:schemeClr val="lt1"/>
                </a:solidFill>
              </a:defRPr>
            </a:lvl6pPr>
            <a:lvl7pPr indent="-311150" lvl="6" marL="3200400">
              <a:spcBef>
                <a:spcPts val="0"/>
              </a:spcBef>
              <a:spcAft>
                <a:spcPts val="0"/>
              </a:spcAft>
              <a:buClr>
                <a:schemeClr val="lt1"/>
              </a:buClr>
              <a:buSzPts val="1300"/>
              <a:buChar char="●"/>
              <a:defRPr sz="1300">
                <a:solidFill>
                  <a:schemeClr val="lt1"/>
                </a:solidFill>
              </a:defRPr>
            </a:lvl7pPr>
            <a:lvl8pPr indent="-311150" lvl="7" marL="3657600">
              <a:spcBef>
                <a:spcPts val="0"/>
              </a:spcBef>
              <a:spcAft>
                <a:spcPts val="0"/>
              </a:spcAft>
              <a:buClr>
                <a:schemeClr val="lt1"/>
              </a:buClr>
              <a:buSzPts val="1300"/>
              <a:buChar char="○"/>
              <a:defRPr sz="1300">
                <a:solidFill>
                  <a:schemeClr val="lt1"/>
                </a:solidFill>
              </a:defRPr>
            </a:lvl8pPr>
            <a:lvl9pPr indent="-311150" lvl="8" marL="4114800">
              <a:spcBef>
                <a:spcPts val="0"/>
              </a:spcBef>
              <a:spcAft>
                <a:spcPts val="0"/>
              </a:spcAft>
              <a:buClr>
                <a:schemeClr val="lt1"/>
              </a:buClr>
              <a:buSzPts val="1300"/>
              <a:buChar char="■"/>
              <a:defRPr sz="1300">
                <a:solidFill>
                  <a:schemeClr val="lt1"/>
                </a:solidFill>
              </a:defRPr>
            </a:lvl9pPr>
          </a:lstStyle>
          <a:p/>
        </p:txBody>
      </p:sp>
      <p:sp>
        <p:nvSpPr>
          <p:cNvPr id="257" name="Google Shape;257;g2e1531753e7_2_96"/>
          <p:cNvSpPr txBox="1"/>
          <p:nvPr>
            <p:ph idx="2" type="subTitle"/>
          </p:nvPr>
        </p:nvSpPr>
        <p:spPr>
          <a:xfrm>
            <a:off x="464434" y="1577743"/>
            <a:ext cx="2826241" cy="522497"/>
          </a:xfrm>
          <a:prstGeom prst="rect">
            <a:avLst/>
          </a:prstGeom>
        </p:spPr>
        <p:txBody>
          <a:bodyPr anchorCtr="0" anchor="t" bIns="116050" lIns="116050" spcFirstLastPara="1" rIns="116050" wrap="square" tIns="116050">
            <a:normAutofit/>
          </a:bodyPr>
          <a:lstStyle>
            <a:lvl1pPr lvl="0">
              <a:spcBef>
                <a:spcPts val="0"/>
              </a:spcBef>
              <a:spcAft>
                <a:spcPts val="0"/>
              </a:spcAft>
              <a:buClr>
                <a:schemeClr val="lt1"/>
              </a:buClr>
              <a:buSzPts val="1500"/>
              <a:buNone/>
              <a:defRPr b="1" sz="1500">
                <a:solidFill>
                  <a:schemeClr val="lt1"/>
                </a:solidFill>
              </a:defRPr>
            </a:lvl1pPr>
            <a:lvl2pPr lvl="1">
              <a:spcBef>
                <a:spcPts val="0"/>
              </a:spcBef>
              <a:spcAft>
                <a:spcPts val="0"/>
              </a:spcAft>
              <a:buSzPts val="1500"/>
              <a:buNone/>
              <a:defRPr sz="1500"/>
            </a:lvl2pPr>
            <a:lvl3pPr lvl="2">
              <a:spcBef>
                <a:spcPts val="0"/>
              </a:spcBef>
              <a:spcAft>
                <a:spcPts val="0"/>
              </a:spcAft>
              <a:buSzPts val="1500"/>
              <a:buNone/>
              <a:defRPr sz="1500"/>
            </a:lvl3pPr>
            <a:lvl4pPr lvl="3">
              <a:spcBef>
                <a:spcPts val="0"/>
              </a:spcBef>
              <a:spcAft>
                <a:spcPts val="0"/>
              </a:spcAft>
              <a:buSzPts val="1500"/>
              <a:buNone/>
              <a:defRPr sz="1500"/>
            </a:lvl4pPr>
            <a:lvl5pPr lvl="4">
              <a:spcBef>
                <a:spcPts val="0"/>
              </a:spcBef>
              <a:spcAft>
                <a:spcPts val="0"/>
              </a:spcAft>
              <a:buSzPts val="1500"/>
              <a:buNone/>
              <a:defRPr sz="1500"/>
            </a:lvl5pPr>
            <a:lvl6pPr lvl="5">
              <a:spcBef>
                <a:spcPts val="0"/>
              </a:spcBef>
              <a:spcAft>
                <a:spcPts val="0"/>
              </a:spcAft>
              <a:buSzPts val="1500"/>
              <a:buNone/>
              <a:defRPr sz="1500"/>
            </a:lvl6pPr>
            <a:lvl7pPr lvl="6">
              <a:spcBef>
                <a:spcPts val="0"/>
              </a:spcBef>
              <a:spcAft>
                <a:spcPts val="0"/>
              </a:spcAft>
              <a:buSzPts val="1500"/>
              <a:buNone/>
              <a:defRPr sz="1500"/>
            </a:lvl7pPr>
            <a:lvl8pPr lvl="7">
              <a:spcBef>
                <a:spcPts val="0"/>
              </a:spcBef>
              <a:spcAft>
                <a:spcPts val="0"/>
              </a:spcAft>
              <a:buSzPts val="1500"/>
              <a:buNone/>
              <a:defRPr sz="1500"/>
            </a:lvl8pPr>
            <a:lvl9pPr lvl="8">
              <a:spcBef>
                <a:spcPts val="0"/>
              </a:spcBef>
              <a:spcAft>
                <a:spcPts val="0"/>
              </a:spcAft>
              <a:buSzPts val="1500"/>
              <a:buNone/>
              <a:defRPr sz="1500"/>
            </a:lvl9pPr>
          </a:lstStyle>
          <a:p/>
        </p:txBody>
      </p:sp>
      <p:sp>
        <p:nvSpPr>
          <p:cNvPr id="258" name="Google Shape;258;g2e1531753e7_2_96"/>
          <p:cNvSpPr txBox="1"/>
          <p:nvPr>
            <p:ph idx="3" type="body"/>
          </p:nvPr>
        </p:nvSpPr>
        <p:spPr>
          <a:xfrm>
            <a:off x="3960871" y="2323533"/>
            <a:ext cx="2826241" cy="1436978"/>
          </a:xfrm>
          <a:prstGeom prst="rect">
            <a:avLst/>
          </a:prstGeom>
        </p:spPr>
        <p:txBody>
          <a:bodyPr anchorCtr="0" anchor="t" bIns="116050" lIns="116050" spcFirstLastPara="1" rIns="116050" wrap="square" tIns="116050">
            <a:normAutofit/>
          </a:bodyPr>
          <a:lstStyle>
            <a:lvl1pPr indent="-311150" lvl="0" marL="457200" rtl="0">
              <a:spcBef>
                <a:spcPts val="0"/>
              </a:spcBef>
              <a:spcAft>
                <a:spcPts val="0"/>
              </a:spcAft>
              <a:buClr>
                <a:schemeClr val="lt1"/>
              </a:buClr>
              <a:buSzPts val="1300"/>
              <a:buChar char="●"/>
              <a:defRPr sz="1300">
                <a:solidFill>
                  <a:schemeClr val="lt1"/>
                </a:solidFill>
              </a:defRPr>
            </a:lvl1pPr>
            <a:lvl2pPr indent="-311150" lvl="1" marL="914400" rtl="0">
              <a:spcBef>
                <a:spcPts val="0"/>
              </a:spcBef>
              <a:spcAft>
                <a:spcPts val="0"/>
              </a:spcAft>
              <a:buClr>
                <a:schemeClr val="lt1"/>
              </a:buClr>
              <a:buSzPts val="1300"/>
              <a:buChar char="○"/>
              <a:defRPr sz="1300">
                <a:solidFill>
                  <a:schemeClr val="lt1"/>
                </a:solidFill>
              </a:defRPr>
            </a:lvl2pPr>
            <a:lvl3pPr indent="-311150" lvl="2" marL="1371600" rtl="0">
              <a:spcBef>
                <a:spcPts val="0"/>
              </a:spcBef>
              <a:spcAft>
                <a:spcPts val="0"/>
              </a:spcAft>
              <a:buClr>
                <a:schemeClr val="lt1"/>
              </a:buClr>
              <a:buSzPts val="1300"/>
              <a:buChar char="■"/>
              <a:defRPr sz="1300">
                <a:solidFill>
                  <a:schemeClr val="lt1"/>
                </a:solidFill>
              </a:defRPr>
            </a:lvl3pPr>
            <a:lvl4pPr indent="-311150" lvl="3" marL="1828800" rtl="0">
              <a:spcBef>
                <a:spcPts val="0"/>
              </a:spcBef>
              <a:spcAft>
                <a:spcPts val="0"/>
              </a:spcAft>
              <a:buClr>
                <a:schemeClr val="lt1"/>
              </a:buClr>
              <a:buSzPts val="1300"/>
              <a:buChar char="●"/>
              <a:defRPr sz="1300">
                <a:solidFill>
                  <a:schemeClr val="lt1"/>
                </a:solidFill>
              </a:defRPr>
            </a:lvl4pPr>
            <a:lvl5pPr indent="-311150" lvl="4" marL="2286000" rtl="0">
              <a:spcBef>
                <a:spcPts val="0"/>
              </a:spcBef>
              <a:spcAft>
                <a:spcPts val="0"/>
              </a:spcAft>
              <a:buClr>
                <a:schemeClr val="lt1"/>
              </a:buClr>
              <a:buSzPts val="1300"/>
              <a:buChar char="○"/>
              <a:defRPr sz="1300">
                <a:solidFill>
                  <a:schemeClr val="lt1"/>
                </a:solidFill>
              </a:defRPr>
            </a:lvl5pPr>
            <a:lvl6pPr indent="-311150" lvl="5" marL="2743200" rtl="0">
              <a:spcBef>
                <a:spcPts val="0"/>
              </a:spcBef>
              <a:spcAft>
                <a:spcPts val="0"/>
              </a:spcAft>
              <a:buClr>
                <a:schemeClr val="lt1"/>
              </a:buClr>
              <a:buSzPts val="1300"/>
              <a:buChar char="■"/>
              <a:defRPr sz="1300">
                <a:solidFill>
                  <a:schemeClr val="lt1"/>
                </a:solidFill>
              </a:defRPr>
            </a:lvl6pPr>
            <a:lvl7pPr indent="-311150" lvl="6" marL="3200400" rtl="0">
              <a:spcBef>
                <a:spcPts val="0"/>
              </a:spcBef>
              <a:spcAft>
                <a:spcPts val="0"/>
              </a:spcAft>
              <a:buClr>
                <a:schemeClr val="lt1"/>
              </a:buClr>
              <a:buSzPts val="1300"/>
              <a:buChar char="●"/>
              <a:defRPr sz="1300">
                <a:solidFill>
                  <a:schemeClr val="lt1"/>
                </a:solidFill>
              </a:defRPr>
            </a:lvl7pPr>
            <a:lvl8pPr indent="-311150" lvl="7" marL="3657600" rtl="0">
              <a:spcBef>
                <a:spcPts val="0"/>
              </a:spcBef>
              <a:spcAft>
                <a:spcPts val="0"/>
              </a:spcAft>
              <a:buClr>
                <a:schemeClr val="lt1"/>
              </a:buClr>
              <a:buSzPts val="1300"/>
              <a:buChar char="○"/>
              <a:defRPr sz="1300">
                <a:solidFill>
                  <a:schemeClr val="lt1"/>
                </a:solidFill>
              </a:defRPr>
            </a:lvl8pPr>
            <a:lvl9pPr indent="-311150" lvl="8" marL="4114800" rtl="0">
              <a:spcBef>
                <a:spcPts val="0"/>
              </a:spcBef>
              <a:spcAft>
                <a:spcPts val="0"/>
              </a:spcAft>
              <a:buClr>
                <a:schemeClr val="lt1"/>
              </a:buClr>
              <a:buSzPts val="1300"/>
              <a:buChar char="■"/>
              <a:defRPr sz="1300">
                <a:solidFill>
                  <a:schemeClr val="lt1"/>
                </a:solidFill>
              </a:defRPr>
            </a:lvl9pPr>
          </a:lstStyle>
          <a:p/>
        </p:txBody>
      </p:sp>
      <p:sp>
        <p:nvSpPr>
          <p:cNvPr id="259" name="Google Shape;259;g2e1531753e7_2_96"/>
          <p:cNvSpPr txBox="1"/>
          <p:nvPr>
            <p:ph idx="4" type="subTitle"/>
          </p:nvPr>
        </p:nvSpPr>
        <p:spPr>
          <a:xfrm>
            <a:off x="3960871" y="1630912"/>
            <a:ext cx="2826241" cy="522497"/>
          </a:xfrm>
          <a:prstGeom prst="rect">
            <a:avLst/>
          </a:prstGeom>
        </p:spPr>
        <p:txBody>
          <a:bodyPr anchorCtr="0" anchor="t" bIns="116050" lIns="116050" spcFirstLastPara="1" rIns="116050" wrap="square" tIns="116050">
            <a:normAutofit/>
          </a:bodyPr>
          <a:lstStyle>
            <a:lvl1pPr lvl="0" rtl="0">
              <a:spcBef>
                <a:spcPts val="0"/>
              </a:spcBef>
              <a:spcAft>
                <a:spcPts val="0"/>
              </a:spcAft>
              <a:buClr>
                <a:schemeClr val="lt1"/>
              </a:buClr>
              <a:buSzPts val="1500"/>
              <a:buNone/>
              <a:defRPr b="1" sz="1500">
                <a:solidFill>
                  <a:schemeClr val="lt1"/>
                </a:solidFill>
              </a:defRPr>
            </a:lvl1pPr>
            <a:lvl2pPr lvl="1" rtl="0">
              <a:spcBef>
                <a:spcPts val="0"/>
              </a:spcBef>
              <a:spcAft>
                <a:spcPts val="0"/>
              </a:spcAft>
              <a:buSzPts val="1500"/>
              <a:buNone/>
              <a:defRPr sz="1500"/>
            </a:lvl2pPr>
            <a:lvl3pPr lvl="2" rtl="0">
              <a:spcBef>
                <a:spcPts val="0"/>
              </a:spcBef>
              <a:spcAft>
                <a:spcPts val="0"/>
              </a:spcAft>
              <a:buSzPts val="1500"/>
              <a:buNone/>
              <a:defRPr sz="1500"/>
            </a:lvl3pPr>
            <a:lvl4pPr lvl="3" rtl="0">
              <a:spcBef>
                <a:spcPts val="0"/>
              </a:spcBef>
              <a:spcAft>
                <a:spcPts val="0"/>
              </a:spcAft>
              <a:buSzPts val="1500"/>
              <a:buNone/>
              <a:defRPr sz="1500"/>
            </a:lvl4pPr>
            <a:lvl5pPr lvl="4" rtl="0">
              <a:spcBef>
                <a:spcPts val="0"/>
              </a:spcBef>
              <a:spcAft>
                <a:spcPts val="0"/>
              </a:spcAft>
              <a:buSzPts val="1500"/>
              <a:buNone/>
              <a:defRPr sz="1500"/>
            </a:lvl5pPr>
            <a:lvl6pPr lvl="5" rtl="0">
              <a:spcBef>
                <a:spcPts val="0"/>
              </a:spcBef>
              <a:spcAft>
                <a:spcPts val="0"/>
              </a:spcAft>
              <a:buSzPts val="1500"/>
              <a:buNone/>
              <a:defRPr sz="1500"/>
            </a:lvl6pPr>
            <a:lvl7pPr lvl="6" rtl="0">
              <a:spcBef>
                <a:spcPts val="0"/>
              </a:spcBef>
              <a:spcAft>
                <a:spcPts val="0"/>
              </a:spcAft>
              <a:buSzPts val="1500"/>
              <a:buNone/>
              <a:defRPr sz="1500"/>
            </a:lvl7pPr>
            <a:lvl8pPr lvl="7" rtl="0">
              <a:spcBef>
                <a:spcPts val="0"/>
              </a:spcBef>
              <a:spcAft>
                <a:spcPts val="0"/>
              </a:spcAft>
              <a:buSzPts val="1500"/>
              <a:buNone/>
              <a:defRPr sz="1500"/>
            </a:lvl8pPr>
            <a:lvl9pPr lvl="8" rtl="0">
              <a:spcBef>
                <a:spcPts val="0"/>
              </a:spcBef>
              <a:spcAft>
                <a:spcPts val="0"/>
              </a:spcAft>
              <a:buSzPts val="1500"/>
              <a:buNone/>
              <a:defRPr sz="1500"/>
            </a:lvl9pPr>
          </a:lstStyle>
          <a:p/>
        </p:txBody>
      </p:sp>
      <p:sp>
        <p:nvSpPr>
          <p:cNvPr id="260" name="Google Shape;260;g2e1531753e7_2_96"/>
          <p:cNvSpPr txBox="1"/>
          <p:nvPr>
            <p:ph idx="5" type="body"/>
          </p:nvPr>
        </p:nvSpPr>
        <p:spPr>
          <a:xfrm>
            <a:off x="7429246" y="2323533"/>
            <a:ext cx="2826241" cy="1436978"/>
          </a:xfrm>
          <a:prstGeom prst="rect">
            <a:avLst/>
          </a:prstGeom>
        </p:spPr>
        <p:txBody>
          <a:bodyPr anchorCtr="0" anchor="t" bIns="116050" lIns="116050" spcFirstLastPara="1" rIns="116050" wrap="square" tIns="116050">
            <a:normAutofit/>
          </a:bodyPr>
          <a:lstStyle>
            <a:lvl1pPr indent="-311150" lvl="0" marL="457200" rtl="0">
              <a:spcBef>
                <a:spcPts val="0"/>
              </a:spcBef>
              <a:spcAft>
                <a:spcPts val="0"/>
              </a:spcAft>
              <a:buClr>
                <a:schemeClr val="lt1"/>
              </a:buClr>
              <a:buSzPts val="1300"/>
              <a:buChar char="●"/>
              <a:defRPr sz="1300">
                <a:solidFill>
                  <a:schemeClr val="lt1"/>
                </a:solidFill>
              </a:defRPr>
            </a:lvl1pPr>
            <a:lvl2pPr indent="-311150" lvl="1" marL="914400" rtl="0">
              <a:spcBef>
                <a:spcPts val="0"/>
              </a:spcBef>
              <a:spcAft>
                <a:spcPts val="0"/>
              </a:spcAft>
              <a:buClr>
                <a:schemeClr val="lt1"/>
              </a:buClr>
              <a:buSzPts val="1300"/>
              <a:buChar char="○"/>
              <a:defRPr sz="1300">
                <a:solidFill>
                  <a:schemeClr val="lt1"/>
                </a:solidFill>
              </a:defRPr>
            </a:lvl2pPr>
            <a:lvl3pPr indent="-311150" lvl="2" marL="1371600" rtl="0">
              <a:spcBef>
                <a:spcPts val="0"/>
              </a:spcBef>
              <a:spcAft>
                <a:spcPts val="0"/>
              </a:spcAft>
              <a:buClr>
                <a:schemeClr val="lt1"/>
              </a:buClr>
              <a:buSzPts val="1300"/>
              <a:buChar char="■"/>
              <a:defRPr sz="1300">
                <a:solidFill>
                  <a:schemeClr val="lt1"/>
                </a:solidFill>
              </a:defRPr>
            </a:lvl3pPr>
            <a:lvl4pPr indent="-311150" lvl="3" marL="1828800" rtl="0">
              <a:spcBef>
                <a:spcPts val="0"/>
              </a:spcBef>
              <a:spcAft>
                <a:spcPts val="0"/>
              </a:spcAft>
              <a:buClr>
                <a:schemeClr val="lt1"/>
              </a:buClr>
              <a:buSzPts val="1300"/>
              <a:buChar char="●"/>
              <a:defRPr sz="1300">
                <a:solidFill>
                  <a:schemeClr val="lt1"/>
                </a:solidFill>
              </a:defRPr>
            </a:lvl4pPr>
            <a:lvl5pPr indent="-311150" lvl="4" marL="2286000" rtl="0">
              <a:spcBef>
                <a:spcPts val="0"/>
              </a:spcBef>
              <a:spcAft>
                <a:spcPts val="0"/>
              </a:spcAft>
              <a:buClr>
                <a:schemeClr val="lt1"/>
              </a:buClr>
              <a:buSzPts val="1300"/>
              <a:buChar char="○"/>
              <a:defRPr sz="1300">
                <a:solidFill>
                  <a:schemeClr val="lt1"/>
                </a:solidFill>
              </a:defRPr>
            </a:lvl5pPr>
            <a:lvl6pPr indent="-311150" lvl="5" marL="2743200" rtl="0">
              <a:spcBef>
                <a:spcPts val="0"/>
              </a:spcBef>
              <a:spcAft>
                <a:spcPts val="0"/>
              </a:spcAft>
              <a:buClr>
                <a:schemeClr val="lt1"/>
              </a:buClr>
              <a:buSzPts val="1300"/>
              <a:buChar char="■"/>
              <a:defRPr sz="1300">
                <a:solidFill>
                  <a:schemeClr val="lt1"/>
                </a:solidFill>
              </a:defRPr>
            </a:lvl6pPr>
            <a:lvl7pPr indent="-311150" lvl="6" marL="3200400" rtl="0">
              <a:spcBef>
                <a:spcPts val="0"/>
              </a:spcBef>
              <a:spcAft>
                <a:spcPts val="0"/>
              </a:spcAft>
              <a:buClr>
                <a:schemeClr val="lt1"/>
              </a:buClr>
              <a:buSzPts val="1300"/>
              <a:buChar char="●"/>
              <a:defRPr sz="1300">
                <a:solidFill>
                  <a:schemeClr val="lt1"/>
                </a:solidFill>
              </a:defRPr>
            </a:lvl7pPr>
            <a:lvl8pPr indent="-311150" lvl="7" marL="3657600" rtl="0">
              <a:spcBef>
                <a:spcPts val="0"/>
              </a:spcBef>
              <a:spcAft>
                <a:spcPts val="0"/>
              </a:spcAft>
              <a:buClr>
                <a:schemeClr val="lt1"/>
              </a:buClr>
              <a:buSzPts val="1300"/>
              <a:buChar char="○"/>
              <a:defRPr sz="1300">
                <a:solidFill>
                  <a:schemeClr val="lt1"/>
                </a:solidFill>
              </a:defRPr>
            </a:lvl8pPr>
            <a:lvl9pPr indent="-311150" lvl="8" marL="4114800" rtl="0">
              <a:spcBef>
                <a:spcPts val="0"/>
              </a:spcBef>
              <a:spcAft>
                <a:spcPts val="0"/>
              </a:spcAft>
              <a:buClr>
                <a:schemeClr val="lt1"/>
              </a:buClr>
              <a:buSzPts val="1300"/>
              <a:buChar char="■"/>
              <a:defRPr sz="1300">
                <a:solidFill>
                  <a:schemeClr val="lt1"/>
                </a:solidFill>
              </a:defRPr>
            </a:lvl9pPr>
          </a:lstStyle>
          <a:p/>
        </p:txBody>
      </p:sp>
      <p:sp>
        <p:nvSpPr>
          <p:cNvPr id="261" name="Google Shape;261;g2e1531753e7_2_96"/>
          <p:cNvSpPr txBox="1"/>
          <p:nvPr>
            <p:ph idx="6" type="subTitle"/>
          </p:nvPr>
        </p:nvSpPr>
        <p:spPr>
          <a:xfrm>
            <a:off x="7429246" y="1630912"/>
            <a:ext cx="2826241" cy="522497"/>
          </a:xfrm>
          <a:prstGeom prst="rect">
            <a:avLst/>
          </a:prstGeom>
        </p:spPr>
        <p:txBody>
          <a:bodyPr anchorCtr="0" anchor="t" bIns="116050" lIns="116050" spcFirstLastPara="1" rIns="116050" wrap="square" tIns="116050">
            <a:normAutofit/>
          </a:bodyPr>
          <a:lstStyle>
            <a:lvl1pPr lvl="0" rtl="0">
              <a:spcBef>
                <a:spcPts val="0"/>
              </a:spcBef>
              <a:spcAft>
                <a:spcPts val="0"/>
              </a:spcAft>
              <a:buClr>
                <a:schemeClr val="lt1"/>
              </a:buClr>
              <a:buSzPts val="1500"/>
              <a:buNone/>
              <a:defRPr b="1" sz="1500">
                <a:solidFill>
                  <a:schemeClr val="lt1"/>
                </a:solidFill>
              </a:defRPr>
            </a:lvl1pPr>
            <a:lvl2pPr lvl="1" rtl="0">
              <a:spcBef>
                <a:spcPts val="0"/>
              </a:spcBef>
              <a:spcAft>
                <a:spcPts val="0"/>
              </a:spcAft>
              <a:buSzPts val="1500"/>
              <a:buNone/>
              <a:defRPr sz="1500"/>
            </a:lvl2pPr>
            <a:lvl3pPr lvl="2" rtl="0">
              <a:spcBef>
                <a:spcPts val="0"/>
              </a:spcBef>
              <a:spcAft>
                <a:spcPts val="0"/>
              </a:spcAft>
              <a:buSzPts val="1500"/>
              <a:buNone/>
              <a:defRPr sz="1500"/>
            </a:lvl3pPr>
            <a:lvl4pPr lvl="3" rtl="0">
              <a:spcBef>
                <a:spcPts val="0"/>
              </a:spcBef>
              <a:spcAft>
                <a:spcPts val="0"/>
              </a:spcAft>
              <a:buSzPts val="1500"/>
              <a:buNone/>
              <a:defRPr sz="1500"/>
            </a:lvl4pPr>
            <a:lvl5pPr lvl="4" rtl="0">
              <a:spcBef>
                <a:spcPts val="0"/>
              </a:spcBef>
              <a:spcAft>
                <a:spcPts val="0"/>
              </a:spcAft>
              <a:buSzPts val="1500"/>
              <a:buNone/>
              <a:defRPr sz="1500"/>
            </a:lvl5pPr>
            <a:lvl6pPr lvl="5" rtl="0">
              <a:spcBef>
                <a:spcPts val="0"/>
              </a:spcBef>
              <a:spcAft>
                <a:spcPts val="0"/>
              </a:spcAft>
              <a:buSzPts val="1500"/>
              <a:buNone/>
              <a:defRPr sz="1500"/>
            </a:lvl6pPr>
            <a:lvl7pPr lvl="6" rtl="0">
              <a:spcBef>
                <a:spcPts val="0"/>
              </a:spcBef>
              <a:spcAft>
                <a:spcPts val="0"/>
              </a:spcAft>
              <a:buSzPts val="1500"/>
              <a:buNone/>
              <a:defRPr sz="1500"/>
            </a:lvl7pPr>
            <a:lvl8pPr lvl="7" rtl="0">
              <a:spcBef>
                <a:spcPts val="0"/>
              </a:spcBef>
              <a:spcAft>
                <a:spcPts val="0"/>
              </a:spcAft>
              <a:buSzPts val="1500"/>
              <a:buNone/>
              <a:defRPr sz="1500"/>
            </a:lvl8pPr>
            <a:lvl9pPr lvl="8" rtl="0">
              <a:spcBef>
                <a:spcPts val="0"/>
              </a:spcBef>
              <a:spcAft>
                <a:spcPts val="0"/>
              </a:spcAft>
              <a:buSzPts val="1500"/>
              <a:buNone/>
              <a:defRPr sz="1500"/>
            </a:lvl9pPr>
          </a:lstStyle>
          <a:p/>
        </p:txBody>
      </p:sp>
      <p:sp>
        <p:nvSpPr>
          <p:cNvPr id="262" name="Google Shape;262;g2e1531753e7_2_96"/>
          <p:cNvSpPr txBox="1"/>
          <p:nvPr>
            <p:ph idx="7" type="body"/>
          </p:nvPr>
        </p:nvSpPr>
        <p:spPr>
          <a:xfrm>
            <a:off x="464434" y="4802859"/>
            <a:ext cx="2826241" cy="1436978"/>
          </a:xfrm>
          <a:prstGeom prst="rect">
            <a:avLst/>
          </a:prstGeom>
        </p:spPr>
        <p:txBody>
          <a:bodyPr anchorCtr="0" anchor="t" bIns="116050" lIns="116050" spcFirstLastPara="1" rIns="116050" wrap="square" tIns="116050">
            <a:normAutofit/>
          </a:bodyPr>
          <a:lstStyle>
            <a:lvl1pPr indent="-311150" lvl="0" marL="457200" rtl="0">
              <a:spcBef>
                <a:spcPts val="0"/>
              </a:spcBef>
              <a:spcAft>
                <a:spcPts val="0"/>
              </a:spcAft>
              <a:buClr>
                <a:schemeClr val="lt1"/>
              </a:buClr>
              <a:buSzPts val="1300"/>
              <a:buChar char="●"/>
              <a:defRPr sz="1300">
                <a:solidFill>
                  <a:schemeClr val="lt1"/>
                </a:solidFill>
              </a:defRPr>
            </a:lvl1pPr>
            <a:lvl2pPr indent="-311150" lvl="1" marL="914400" rtl="0">
              <a:spcBef>
                <a:spcPts val="0"/>
              </a:spcBef>
              <a:spcAft>
                <a:spcPts val="0"/>
              </a:spcAft>
              <a:buClr>
                <a:schemeClr val="lt1"/>
              </a:buClr>
              <a:buSzPts val="1300"/>
              <a:buChar char="○"/>
              <a:defRPr sz="1300">
                <a:solidFill>
                  <a:schemeClr val="lt1"/>
                </a:solidFill>
              </a:defRPr>
            </a:lvl2pPr>
            <a:lvl3pPr indent="-311150" lvl="2" marL="1371600" rtl="0">
              <a:spcBef>
                <a:spcPts val="0"/>
              </a:spcBef>
              <a:spcAft>
                <a:spcPts val="0"/>
              </a:spcAft>
              <a:buClr>
                <a:schemeClr val="lt1"/>
              </a:buClr>
              <a:buSzPts val="1300"/>
              <a:buChar char="■"/>
              <a:defRPr sz="1300">
                <a:solidFill>
                  <a:schemeClr val="lt1"/>
                </a:solidFill>
              </a:defRPr>
            </a:lvl3pPr>
            <a:lvl4pPr indent="-311150" lvl="3" marL="1828800" rtl="0">
              <a:spcBef>
                <a:spcPts val="0"/>
              </a:spcBef>
              <a:spcAft>
                <a:spcPts val="0"/>
              </a:spcAft>
              <a:buClr>
                <a:schemeClr val="lt1"/>
              </a:buClr>
              <a:buSzPts val="1300"/>
              <a:buChar char="●"/>
              <a:defRPr sz="1300">
                <a:solidFill>
                  <a:schemeClr val="lt1"/>
                </a:solidFill>
              </a:defRPr>
            </a:lvl4pPr>
            <a:lvl5pPr indent="-311150" lvl="4" marL="2286000" rtl="0">
              <a:spcBef>
                <a:spcPts val="0"/>
              </a:spcBef>
              <a:spcAft>
                <a:spcPts val="0"/>
              </a:spcAft>
              <a:buClr>
                <a:schemeClr val="lt1"/>
              </a:buClr>
              <a:buSzPts val="1300"/>
              <a:buChar char="○"/>
              <a:defRPr sz="1300">
                <a:solidFill>
                  <a:schemeClr val="lt1"/>
                </a:solidFill>
              </a:defRPr>
            </a:lvl5pPr>
            <a:lvl6pPr indent="-311150" lvl="5" marL="2743200" rtl="0">
              <a:spcBef>
                <a:spcPts val="0"/>
              </a:spcBef>
              <a:spcAft>
                <a:spcPts val="0"/>
              </a:spcAft>
              <a:buClr>
                <a:schemeClr val="lt1"/>
              </a:buClr>
              <a:buSzPts val="1300"/>
              <a:buChar char="■"/>
              <a:defRPr sz="1300">
                <a:solidFill>
                  <a:schemeClr val="lt1"/>
                </a:solidFill>
              </a:defRPr>
            </a:lvl6pPr>
            <a:lvl7pPr indent="-311150" lvl="6" marL="3200400" rtl="0">
              <a:spcBef>
                <a:spcPts val="0"/>
              </a:spcBef>
              <a:spcAft>
                <a:spcPts val="0"/>
              </a:spcAft>
              <a:buClr>
                <a:schemeClr val="lt1"/>
              </a:buClr>
              <a:buSzPts val="1300"/>
              <a:buChar char="●"/>
              <a:defRPr sz="1300">
                <a:solidFill>
                  <a:schemeClr val="lt1"/>
                </a:solidFill>
              </a:defRPr>
            </a:lvl7pPr>
            <a:lvl8pPr indent="-311150" lvl="7" marL="3657600" rtl="0">
              <a:spcBef>
                <a:spcPts val="0"/>
              </a:spcBef>
              <a:spcAft>
                <a:spcPts val="0"/>
              </a:spcAft>
              <a:buClr>
                <a:schemeClr val="lt1"/>
              </a:buClr>
              <a:buSzPts val="1300"/>
              <a:buChar char="○"/>
              <a:defRPr sz="1300">
                <a:solidFill>
                  <a:schemeClr val="lt1"/>
                </a:solidFill>
              </a:defRPr>
            </a:lvl8pPr>
            <a:lvl9pPr indent="-311150" lvl="8" marL="4114800" rtl="0">
              <a:spcBef>
                <a:spcPts val="0"/>
              </a:spcBef>
              <a:spcAft>
                <a:spcPts val="0"/>
              </a:spcAft>
              <a:buClr>
                <a:schemeClr val="lt1"/>
              </a:buClr>
              <a:buSzPts val="1300"/>
              <a:buChar char="■"/>
              <a:defRPr sz="1300">
                <a:solidFill>
                  <a:schemeClr val="lt1"/>
                </a:solidFill>
              </a:defRPr>
            </a:lvl9pPr>
          </a:lstStyle>
          <a:p/>
        </p:txBody>
      </p:sp>
      <p:sp>
        <p:nvSpPr>
          <p:cNvPr id="263" name="Google Shape;263;g2e1531753e7_2_96"/>
          <p:cNvSpPr txBox="1"/>
          <p:nvPr>
            <p:ph idx="8" type="subTitle"/>
          </p:nvPr>
        </p:nvSpPr>
        <p:spPr>
          <a:xfrm>
            <a:off x="464434" y="4110238"/>
            <a:ext cx="2826241" cy="522497"/>
          </a:xfrm>
          <a:prstGeom prst="rect">
            <a:avLst/>
          </a:prstGeom>
        </p:spPr>
        <p:txBody>
          <a:bodyPr anchorCtr="0" anchor="t" bIns="116050" lIns="116050" spcFirstLastPara="1" rIns="116050" wrap="square" tIns="116050">
            <a:normAutofit/>
          </a:bodyPr>
          <a:lstStyle>
            <a:lvl1pPr lvl="0" rtl="0">
              <a:spcBef>
                <a:spcPts val="0"/>
              </a:spcBef>
              <a:spcAft>
                <a:spcPts val="0"/>
              </a:spcAft>
              <a:buClr>
                <a:schemeClr val="lt1"/>
              </a:buClr>
              <a:buSzPts val="1500"/>
              <a:buNone/>
              <a:defRPr b="1" sz="1500">
                <a:solidFill>
                  <a:schemeClr val="lt1"/>
                </a:solidFill>
              </a:defRPr>
            </a:lvl1pPr>
            <a:lvl2pPr lvl="1" rtl="0">
              <a:spcBef>
                <a:spcPts val="0"/>
              </a:spcBef>
              <a:spcAft>
                <a:spcPts val="0"/>
              </a:spcAft>
              <a:buSzPts val="1500"/>
              <a:buNone/>
              <a:defRPr sz="1500"/>
            </a:lvl2pPr>
            <a:lvl3pPr lvl="2" rtl="0">
              <a:spcBef>
                <a:spcPts val="0"/>
              </a:spcBef>
              <a:spcAft>
                <a:spcPts val="0"/>
              </a:spcAft>
              <a:buSzPts val="1500"/>
              <a:buNone/>
              <a:defRPr sz="1500"/>
            </a:lvl3pPr>
            <a:lvl4pPr lvl="3" rtl="0">
              <a:spcBef>
                <a:spcPts val="0"/>
              </a:spcBef>
              <a:spcAft>
                <a:spcPts val="0"/>
              </a:spcAft>
              <a:buSzPts val="1500"/>
              <a:buNone/>
              <a:defRPr sz="1500"/>
            </a:lvl4pPr>
            <a:lvl5pPr lvl="4" rtl="0">
              <a:spcBef>
                <a:spcPts val="0"/>
              </a:spcBef>
              <a:spcAft>
                <a:spcPts val="0"/>
              </a:spcAft>
              <a:buSzPts val="1500"/>
              <a:buNone/>
              <a:defRPr sz="1500"/>
            </a:lvl5pPr>
            <a:lvl6pPr lvl="5" rtl="0">
              <a:spcBef>
                <a:spcPts val="0"/>
              </a:spcBef>
              <a:spcAft>
                <a:spcPts val="0"/>
              </a:spcAft>
              <a:buSzPts val="1500"/>
              <a:buNone/>
              <a:defRPr sz="1500"/>
            </a:lvl6pPr>
            <a:lvl7pPr lvl="6" rtl="0">
              <a:spcBef>
                <a:spcPts val="0"/>
              </a:spcBef>
              <a:spcAft>
                <a:spcPts val="0"/>
              </a:spcAft>
              <a:buSzPts val="1500"/>
              <a:buNone/>
              <a:defRPr sz="1500"/>
            </a:lvl7pPr>
            <a:lvl8pPr lvl="7" rtl="0">
              <a:spcBef>
                <a:spcPts val="0"/>
              </a:spcBef>
              <a:spcAft>
                <a:spcPts val="0"/>
              </a:spcAft>
              <a:buSzPts val="1500"/>
              <a:buNone/>
              <a:defRPr sz="1500"/>
            </a:lvl8pPr>
            <a:lvl9pPr lvl="8" rtl="0">
              <a:spcBef>
                <a:spcPts val="0"/>
              </a:spcBef>
              <a:spcAft>
                <a:spcPts val="0"/>
              </a:spcAft>
              <a:buSzPts val="1500"/>
              <a:buNone/>
              <a:defRPr sz="1500"/>
            </a:lvl9pPr>
          </a:lstStyle>
          <a:p/>
        </p:txBody>
      </p:sp>
      <p:sp>
        <p:nvSpPr>
          <p:cNvPr id="264" name="Google Shape;264;g2e1531753e7_2_96"/>
          <p:cNvSpPr txBox="1"/>
          <p:nvPr>
            <p:ph idx="9" type="body"/>
          </p:nvPr>
        </p:nvSpPr>
        <p:spPr>
          <a:xfrm>
            <a:off x="3960871" y="4802859"/>
            <a:ext cx="2826241" cy="1436978"/>
          </a:xfrm>
          <a:prstGeom prst="rect">
            <a:avLst/>
          </a:prstGeom>
        </p:spPr>
        <p:txBody>
          <a:bodyPr anchorCtr="0" anchor="t" bIns="116050" lIns="116050" spcFirstLastPara="1" rIns="116050" wrap="square" tIns="116050">
            <a:normAutofit/>
          </a:bodyPr>
          <a:lstStyle>
            <a:lvl1pPr indent="-311150" lvl="0" marL="457200" rtl="0">
              <a:spcBef>
                <a:spcPts val="0"/>
              </a:spcBef>
              <a:spcAft>
                <a:spcPts val="0"/>
              </a:spcAft>
              <a:buClr>
                <a:schemeClr val="lt1"/>
              </a:buClr>
              <a:buSzPts val="1300"/>
              <a:buChar char="●"/>
              <a:defRPr sz="1300">
                <a:solidFill>
                  <a:schemeClr val="lt1"/>
                </a:solidFill>
              </a:defRPr>
            </a:lvl1pPr>
            <a:lvl2pPr indent="-311150" lvl="1" marL="914400" rtl="0">
              <a:spcBef>
                <a:spcPts val="0"/>
              </a:spcBef>
              <a:spcAft>
                <a:spcPts val="0"/>
              </a:spcAft>
              <a:buClr>
                <a:schemeClr val="lt1"/>
              </a:buClr>
              <a:buSzPts val="1300"/>
              <a:buChar char="○"/>
              <a:defRPr sz="1300">
                <a:solidFill>
                  <a:schemeClr val="lt1"/>
                </a:solidFill>
              </a:defRPr>
            </a:lvl2pPr>
            <a:lvl3pPr indent="-311150" lvl="2" marL="1371600" rtl="0">
              <a:spcBef>
                <a:spcPts val="0"/>
              </a:spcBef>
              <a:spcAft>
                <a:spcPts val="0"/>
              </a:spcAft>
              <a:buClr>
                <a:schemeClr val="lt1"/>
              </a:buClr>
              <a:buSzPts val="1300"/>
              <a:buChar char="■"/>
              <a:defRPr sz="1300">
                <a:solidFill>
                  <a:schemeClr val="lt1"/>
                </a:solidFill>
              </a:defRPr>
            </a:lvl3pPr>
            <a:lvl4pPr indent="-311150" lvl="3" marL="1828800" rtl="0">
              <a:spcBef>
                <a:spcPts val="0"/>
              </a:spcBef>
              <a:spcAft>
                <a:spcPts val="0"/>
              </a:spcAft>
              <a:buClr>
                <a:schemeClr val="lt1"/>
              </a:buClr>
              <a:buSzPts val="1300"/>
              <a:buChar char="●"/>
              <a:defRPr sz="1300">
                <a:solidFill>
                  <a:schemeClr val="lt1"/>
                </a:solidFill>
              </a:defRPr>
            </a:lvl4pPr>
            <a:lvl5pPr indent="-311150" lvl="4" marL="2286000" rtl="0">
              <a:spcBef>
                <a:spcPts val="0"/>
              </a:spcBef>
              <a:spcAft>
                <a:spcPts val="0"/>
              </a:spcAft>
              <a:buClr>
                <a:schemeClr val="lt1"/>
              </a:buClr>
              <a:buSzPts val="1300"/>
              <a:buChar char="○"/>
              <a:defRPr sz="1300">
                <a:solidFill>
                  <a:schemeClr val="lt1"/>
                </a:solidFill>
              </a:defRPr>
            </a:lvl5pPr>
            <a:lvl6pPr indent="-311150" lvl="5" marL="2743200" rtl="0">
              <a:spcBef>
                <a:spcPts val="0"/>
              </a:spcBef>
              <a:spcAft>
                <a:spcPts val="0"/>
              </a:spcAft>
              <a:buClr>
                <a:schemeClr val="lt1"/>
              </a:buClr>
              <a:buSzPts val="1300"/>
              <a:buChar char="■"/>
              <a:defRPr sz="1300">
                <a:solidFill>
                  <a:schemeClr val="lt1"/>
                </a:solidFill>
              </a:defRPr>
            </a:lvl6pPr>
            <a:lvl7pPr indent="-311150" lvl="6" marL="3200400" rtl="0">
              <a:spcBef>
                <a:spcPts val="0"/>
              </a:spcBef>
              <a:spcAft>
                <a:spcPts val="0"/>
              </a:spcAft>
              <a:buClr>
                <a:schemeClr val="lt1"/>
              </a:buClr>
              <a:buSzPts val="1300"/>
              <a:buChar char="●"/>
              <a:defRPr sz="1300">
                <a:solidFill>
                  <a:schemeClr val="lt1"/>
                </a:solidFill>
              </a:defRPr>
            </a:lvl7pPr>
            <a:lvl8pPr indent="-311150" lvl="7" marL="3657600" rtl="0">
              <a:spcBef>
                <a:spcPts val="0"/>
              </a:spcBef>
              <a:spcAft>
                <a:spcPts val="0"/>
              </a:spcAft>
              <a:buClr>
                <a:schemeClr val="lt1"/>
              </a:buClr>
              <a:buSzPts val="1300"/>
              <a:buChar char="○"/>
              <a:defRPr sz="1300">
                <a:solidFill>
                  <a:schemeClr val="lt1"/>
                </a:solidFill>
              </a:defRPr>
            </a:lvl8pPr>
            <a:lvl9pPr indent="-311150" lvl="8" marL="4114800" rtl="0">
              <a:spcBef>
                <a:spcPts val="0"/>
              </a:spcBef>
              <a:spcAft>
                <a:spcPts val="0"/>
              </a:spcAft>
              <a:buClr>
                <a:schemeClr val="lt1"/>
              </a:buClr>
              <a:buSzPts val="1300"/>
              <a:buChar char="■"/>
              <a:defRPr sz="1300">
                <a:solidFill>
                  <a:schemeClr val="lt1"/>
                </a:solidFill>
              </a:defRPr>
            </a:lvl9pPr>
          </a:lstStyle>
          <a:p/>
        </p:txBody>
      </p:sp>
      <p:sp>
        <p:nvSpPr>
          <p:cNvPr id="265" name="Google Shape;265;g2e1531753e7_2_96"/>
          <p:cNvSpPr txBox="1"/>
          <p:nvPr>
            <p:ph idx="13" type="subTitle"/>
          </p:nvPr>
        </p:nvSpPr>
        <p:spPr>
          <a:xfrm>
            <a:off x="3960871" y="4110238"/>
            <a:ext cx="2826241" cy="522497"/>
          </a:xfrm>
          <a:prstGeom prst="rect">
            <a:avLst/>
          </a:prstGeom>
        </p:spPr>
        <p:txBody>
          <a:bodyPr anchorCtr="0" anchor="t" bIns="116050" lIns="116050" spcFirstLastPara="1" rIns="116050" wrap="square" tIns="116050">
            <a:normAutofit/>
          </a:bodyPr>
          <a:lstStyle>
            <a:lvl1pPr lvl="0" rtl="0">
              <a:spcBef>
                <a:spcPts val="0"/>
              </a:spcBef>
              <a:spcAft>
                <a:spcPts val="0"/>
              </a:spcAft>
              <a:buClr>
                <a:schemeClr val="lt1"/>
              </a:buClr>
              <a:buSzPts val="1500"/>
              <a:buNone/>
              <a:defRPr b="1" sz="1500">
                <a:solidFill>
                  <a:schemeClr val="lt1"/>
                </a:solidFill>
              </a:defRPr>
            </a:lvl1pPr>
            <a:lvl2pPr lvl="1" rtl="0">
              <a:spcBef>
                <a:spcPts val="0"/>
              </a:spcBef>
              <a:spcAft>
                <a:spcPts val="0"/>
              </a:spcAft>
              <a:buSzPts val="1500"/>
              <a:buNone/>
              <a:defRPr sz="1500"/>
            </a:lvl2pPr>
            <a:lvl3pPr lvl="2" rtl="0">
              <a:spcBef>
                <a:spcPts val="0"/>
              </a:spcBef>
              <a:spcAft>
                <a:spcPts val="0"/>
              </a:spcAft>
              <a:buSzPts val="1500"/>
              <a:buNone/>
              <a:defRPr sz="1500"/>
            </a:lvl3pPr>
            <a:lvl4pPr lvl="3" rtl="0">
              <a:spcBef>
                <a:spcPts val="0"/>
              </a:spcBef>
              <a:spcAft>
                <a:spcPts val="0"/>
              </a:spcAft>
              <a:buSzPts val="1500"/>
              <a:buNone/>
              <a:defRPr sz="1500"/>
            </a:lvl4pPr>
            <a:lvl5pPr lvl="4" rtl="0">
              <a:spcBef>
                <a:spcPts val="0"/>
              </a:spcBef>
              <a:spcAft>
                <a:spcPts val="0"/>
              </a:spcAft>
              <a:buSzPts val="1500"/>
              <a:buNone/>
              <a:defRPr sz="1500"/>
            </a:lvl5pPr>
            <a:lvl6pPr lvl="5" rtl="0">
              <a:spcBef>
                <a:spcPts val="0"/>
              </a:spcBef>
              <a:spcAft>
                <a:spcPts val="0"/>
              </a:spcAft>
              <a:buSzPts val="1500"/>
              <a:buNone/>
              <a:defRPr sz="1500"/>
            </a:lvl6pPr>
            <a:lvl7pPr lvl="6" rtl="0">
              <a:spcBef>
                <a:spcPts val="0"/>
              </a:spcBef>
              <a:spcAft>
                <a:spcPts val="0"/>
              </a:spcAft>
              <a:buSzPts val="1500"/>
              <a:buNone/>
              <a:defRPr sz="1500"/>
            </a:lvl7pPr>
            <a:lvl8pPr lvl="7" rtl="0">
              <a:spcBef>
                <a:spcPts val="0"/>
              </a:spcBef>
              <a:spcAft>
                <a:spcPts val="0"/>
              </a:spcAft>
              <a:buSzPts val="1500"/>
              <a:buNone/>
              <a:defRPr sz="1500"/>
            </a:lvl8pPr>
            <a:lvl9pPr lvl="8" rtl="0">
              <a:spcBef>
                <a:spcPts val="0"/>
              </a:spcBef>
              <a:spcAft>
                <a:spcPts val="0"/>
              </a:spcAft>
              <a:buSzPts val="1500"/>
              <a:buNone/>
              <a:defRPr sz="1500"/>
            </a:lvl9pPr>
          </a:lstStyle>
          <a:p/>
        </p:txBody>
      </p:sp>
      <p:sp>
        <p:nvSpPr>
          <p:cNvPr id="266" name="Google Shape;266;g2e1531753e7_2_96"/>
          <p:cNvSpPr txBox="1"/>
          <p:nvPr>
            <p:ph idx="14" type="body"/>
          </p:nvPr>
        </p:nvSpPr>
        <p:spPr>
          <a:xfrm>
            <a:off x="7457308" y="4802859"/>
            <a:ext cx="2826241" cy="1436978"/>
          </a:xfrm>
          <a:prstGeom prst="rect">
            <a:avLst/>
          </a:prstGeom>
        </p:spPr>
        <p:txBody>
          <a:bodyPr anchorCtr="0" anchor="t" bIns="116050" lIns="116050" spcFirstLastPara="1" rIns="116050" wrap="square" tIns="116050">
            <a:normAutofit/>
          </a:bodyPr>
          <a:lstStyle>
            <a:lvl1pPr indent="-311150" lvl="0" marL="457200" rtl="0">
              <a:spcBef>
                <a:spcPts val="0"/>
              </a:spcBef>
              <a:spcAft>
                <a:spcPts val="0"/>
              </a:spcAft>
              <a:buClr>
                <a:schemeClr val="lt1"/>
              </a:buClr>
              <a:buSzPts val="1300"/>
              <a:buChar char="●"/>
              <a:defRPr sz="1300">
                <a:solidFill>
                  <a:schemeClr val="lt1"/>
                </a:solidFill>
              </a:defRPr>
            </a:lvl1pPr>
            <a:lvl2pPr indent="-311150" lvl="1" marL="914400" rtl="0">
              <a:spcBef>
                <a:spcPts val="0"/>
              </a:spcBef>
              <a:spcAft>
                <a:spcPts val="0"/>
              </a:spcAft>
              <a:buClr>
                <a:schemeClr val="lt1"/>
              </a:buClr>
              <a:buSzPts val="1300"/>
              <a:buChar char="○"/>
              <a:defRPr sz="1300">
                <a:solidFill>
                  <a:schemeClr val="lt1"/>
                </a:solidFill>
              </a:defRPr>
            </a:lvl2pPr>
            <a:lvl3pPr indent="-311150" lvl="2" marL="1371600" rtl="0">
              <a:spcBef>
                <a:spcPts val="0"/>
              </a:spcBef>
              <a:spcAft>
                <a:spcPts val="0"/>
              </a:spcAft>
              <a:buClr>
                <a:schemeClr val="lt1"/>
              </a:buClr>
              <a:buSzPts val="1300"/>
              <a:buChar char="■"/>
              <a:defRPr sz="1300">
                <a:solidFill>
                  <a:schemeClr val="lt1"/>
                </a:solidFill>
              </a:defRPr>
            </a:lvl3pPr>
            <a:lvl4pPr indent="-311150" lvl="3" marL="1828800" rtl="0">
              <a:spcBef>
                <a:spcPts val="0"/>
              </a:spcBef>
              <a:spcAft>
                <a:spcPts val="0"/>
              </a:spcAft>
              <a:buClr>
                <a:schemeClr val="lt1"/>
              </a:buClr>
              <a:buSzPts val="1300"/>
              <a:buChar char="●"/>
              <a:defRPr sz="1300">
                <a:solidFill>
                  <a:schemeClr val="lt1"/>
                </a:solidFill>
              </a:defRPr>
            </a:lvl4pPr>
            <a:lvl5pPr indent="-311150" lvl="4" marL="2286000" rtl="0">
              <a:spcBef>
                <a:spcPts val="0"/>
              </a:spcBef>
              <a:spcAft>
                <a:spcPts val="0"/>
              </a:spcAft>
              <a:buClr>
                <a:schemeClr val="lt1"/>
              </a:buClr>
              <a:buSzPts val="1300"/>
              <a:buChar char="○"/>
              <a:defRPr sz="1300">
                <a:solidFill>
                  <a:schemeClr val="lt1"/>
                </a:solidFill>
              </a:defRPr>
            </a:lvl5pPr>
            <a:lvl6pPr indent="-311150" lvl="5" marL="2743200" rtl="0">
              <a:spcBef>
                <a:spcPts val="0"/>
              </a:spcBef>
              <a:spcAft>
                <a:spcPts val="0"/>
              </a:spcAft>
              <a:buClr>
                <a:schemeClr val="lt1"/>
              </a:buClr>
              <a:buSzPts val="1300"/>
              <a:buChar char="■"/>
              <a:defRPr sz="1300">
                <a:solidFill>
                  <a:schemeClr val="lt1"/>
                </a:solidFill>
              </a:defRPr>
            </a:lvl6pPr>
            <a:lvl7pPr indent="-311150" lvl="6" marL="3200400" rtl="0">
              <a:spcBef>
                <a:spcPts val="0"/>
              </a:spcBef>
              <a:spcAft>
                <a:spcPts val="0"/>
              </a:spcAft>
              <a:buClr>
                <a:schemeClr val="lt1"/>
              </a:buClr>
              <a:buSzPts val="1300"/>
              <a:buChar char="●"/>
              <a:defRPr sz="1300">
                <a:solidFill>
                  <a:schemeClr val="lt1"/>
                </a:solidFill>
              </a:defRPr>
            </a:lvl7pPr>
            <a:lvl8pPr indent="-311150" lvl="7" marL="3657600" rtl="0">
              <a:spcBef>
                <a:spcPts val="0"/>
              </a:spcBef>
              <a:spcAft>
                <a:spcPts val="0"/>
              </a:spcAft>
              <a:buClr>
                <a:schemeClr val="lt1"/>
              </a:buClr>
              <a:buSzPts val="1300"/>
              <a:buChar char="○"/>
              <a:defRPr sz="1300">
                <a:solidFill>
                  <a:schemeClr val="lt1"/>
                </a:solidFill>
              </a:defRPr>
            </a:lvl8pPr>
            <a:lvl9pPr indent="-311150" lvl="8" marL="4114800" rtl="0">
              <a:spcBef>
                <a:spcPts val="0"/>
              </a:spcBef>
              <a:spcAft>
                <a:spcPts val="0"/>
              </a:spcAft>
              <a:buClr>
                <a:schemeClr val="lt1"/>
              </a:buClr>
              <a:buSzPts val="1300"/>
              <a:buChar char="■"/>
              <a:defRPr sz="1300">
                <a:solidFill>
                  <a:schemeClr val="lt1"/>
                </a:solidFill>
              </a:defRPr>
            </a:lvl9pPr>
          </a:lstStyle>
          <a:p/>
        </p:txBody>
      </p:sp>
      <p:sp>
        <p:nvSpPr>
          <p:cNvPr id="267" name="Google Shape;267;g2e1531753e7_2_96"/>
          <p:cNvSpPr txBox="1"/>
          <p:nvPr>
            <p:ph idx="15" type="subTitle"/>
          </p:nvPr>
        </p:nvSpPr>
        <p:spPr>
          <a:xfrm>
            <a:off x="7457308" y="4110238"/>
            <a:ext cx="2826241" cy="522497"/>
          </a:xfrm>
          <a:prstGeom prst="rect">
            <a:avLst/>
          </a:prstGeom>
        </p:spPr>
        <p:txBody>
          <a:bodyPr anchorCtr="0" anchor="t" bIns="116050" lIns="116050" spcFirstLastPara="1" rIns="116050" wrap="square" tIns="116050">
            <a:normAutofit/>
          </a:bodyPr>
          <a:lstStyle>
            <a:lvl1pPr lvl="0" rtl="0">
              <a:spcBef>
                <a:spcPts val="0"/>
              </a:spcBef>
              <a:spcAft>
                <a:spcPts val="0"/>
              </a:spcAft>
              <a:buClr>
                <a:schemeClr val="lt1"/>
              </a:buClr>
              <a:buSzPts val="1500"/>
              <a:buNone/>
              <a:defRPr b="1" sz="1500">
                <a:solidFill>
                  <a:schemeClr val="lt1"/>
                </a:solidFill>
              </a:defRPr>
            </a:lvl1pPr>
            <a:lvl2pPr lvl="1" rtl="0">
              <a:spcBef>
                <a:spcPts val="0"/>
              </a:spcBef>
              <a:spcAft>
                <a:spcPts val="0"/>
              </a:spcAft>
              <a:buSzPts val="1500"/>
              <a:buNone/>
              <a:defRPr sz="1500"/>
            </a:lvl2pPr>
            <a:lvl3pPr lvl="2" rtl="0">
              <a:spcBef>
                <a:spcPts val="0"/>
              </a:spcBef>
              <a:spcAft>
                <a:spcPts val="0"/>
              </a:spcAft>
              <a:buSzPts val="1500"/>
              <a:buNone/>
              <a:defRPr sz="1500"/>
            </a:lvl3pPr>
            <a:lvl4pPr lvl="3" rtl="0">
              <a:spcBef>
                <a:spcPts val="0"/>
              </a:spcBef>
              <a:spcAft>
                <a:spcPts val="0"/>
              </a:spcAft>
              <a:buSzPts val="1500"/>
              <a:buNone/>
              <a:defRPr sz="1500"/>
            </a:lvl4pPr>
            <a:lvl5pPr lvl="4" rtl="0">
              <a:spcBef>
                <a:spcPts val="0"/>
              </a:spcBef>
              <a:spcAft>
                <a:spcPts val="0"/>
              </a:spcAft>
              <a:buSzPts val="1500"/>
              <a:buNone/>
              <a:defRPr sz="1500"/>
            </a:lvl5pPr>
            <a:lvl6pPr lvl="5" rtl="0">
              <a:spcBef>
                <a:spcPts val="0"/>
              </a:spcBef>
              <a:spcAft>
                <a:spcPts val="0"/>
              </a:spcAft>
              <a:buSzPts val="1500"/>
              <a:buNone/>
              <a:defRPr sz="1500"/>
            </a:lvl6pPr>
            <a:lvl7pPr lvl="6" rtl="0">
              <a:spcBef>
                <a:spcPts val="0"/>
              </a:spcBef>
              <a:spcAft>
                <a:spcPts val="0"/>
              </a:spcAft>
              <a:buSzPts val="1500"/>
              <a:buNone/>
              <a:defRPr sz="1500"/>
            </a:lvl7pPr>
            <a:lvl8pPr lvl="7" rtl="0">
              <a:spcBef>
                <a:spcPts val="0"/>
              </a:spcBef>
              <a:spcAft>
                <a:spcPts val="0"/>
              </a:spcAft>
              <a:buSzPts val="1500"/>
              <a:buNone/>
              <a:defRPr sz="1500"/>
            </a:lvl8pPr>
            <a:lvl9pPr lvl="8" rtl="0">
              <a:spcBef>
                <a:spcPts val="0"/>
              </a:spcBef>
              <a:spcAft>
                <a:spcPts val="0"/>
              </a:spcAft>
              <a:buSzPts val="1500"/>
              <a:buNone/>
              <a:defRPr sz="1500"/>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6 boxes multicolour">
  <p:cSld name="TITLE_AND_TWO_COLUMNS_2_1">
    <p:spTree>
      <p:nvGrpSpPr>
        <p:cNvPr id="268" name="Shape 268"/>
        <p:cNvGrpSpPr/>
        <p:nvPr/>
      </p:nvGrpSpPr>
      <p:grpSpPr>
        <a:xfrm>
          <a:off x="0" y="0"/>
          <a:ext cx="0" cy="0"/>
          <a:chOff x="0" y="0"/>
          <a:chExt cx="0" cy="0"/>
        </a:xfrm>
      </p:grpSpPr>
      <p:pic>
        <p:nvPicPr>
          <p:cNvPr id="269" name="Google Shape;269;g2e1531753e7_2_119"/>
          <p:cNvPicPr preferRelativeResize="0"/>
          <p:nvPr/>
        </p:nvPicPr>
        <p:blipFill>
          <a:blip r:embed="rId2">
            <a:alphaModFix amt="15000"/>
          </a:blip>
          <a:stretch>
            <a:fillRect/>
          </a:stretch>
        </p:blipFill>
        <p:spPr>
          <a:xfrm>
            <a:off x="4412940" y="720032"/>
            <a:ext cx="6278860" cy="5441313"/>
          </a:xfrm>
          <a:prstGeom prst="rect">
            <a:avLst/>
          </a:prstGeom>
          <a:noFill/>
          <a:ln>
            <a:noFill/>
          </a:ln>
        </p:spPr>
      </p:pic>
      <p:sp>
        <p:nvSpPr>
          <p:cNvPr id="270" name="Google Shape;270;g2e1531753e7_2_119"/>
          <p:cNvSpPr txBox="1"/>
          <p:nvPr>
            <p:ph type="title"/>
          </p:nvPr>
        </p:nvSpPr>
        <p:spPr>
          <a:xfrm>
            <a:off x="364461" y="654077"/>
            <a:ext cx="9962877" cy="841728"/>
          </a:xfrm>
          <a:prstGeom prst="rect">
            <a:avLst/>
          </a:prstGeom>
        </p:spPr>
        <p:txBody>
          <a:bodyPr anchorCtr="0" anchor="t" bIns="116050" lIns="116050" spcFirstLastPara="1" rIns="116050" wrap="square" tIns="116050">
            <a:normAutofit/>
          </a:bodyPr>
          <a:lstStyle>
            <a:lvl1pPr lvl="0" rtl="0">
              <a:spcBef>
                <a:spcPts val="0"/>
              </a:spcBef>
              <a:spcAft>
                <a:spcPts val="0"/>
              </a:spcAft>
              <a:buClr>
                <a:srgbClr val="151539"/>
              </a:buClr>
              <a:buSzPts val="2500"/>
              <a:buNone/>
              <a:defRPr>
                <a:solidFill>
                  <a:srgbClr val="151539"/>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71" name="Google Shape;271;g2e1531753e7_2_119"/>
          <p:cNvSpPr txBox="1"/>
          <p:nvPr>
            <p:ph idx="12" type="sldNum"/>
          </p:nvPr>
        </p:nvSpPr>
        <p:spPr>
          <a:xfrm>
            <a:off x="9906586" y="6853777"/>
            <a:ext cx="641578" cy="578495"/>
          </a:xfrm>
          <a:prstGeom prst="rect">
            <a:avLst/>
          </a:prstGeom>
        </p:spPr>
        <p:txBody>
          <a:bodyPr anchorCtr="0" anchor="ctr" bIns="116050" lIns="116050" spcFirstLastPara="1" rIns="116050" wrap="square" tIns="11605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272" name="Google Shape;272;g2e1531753e7_2_119"/>
          <p:cNvPicPr preferRelativeResize="0"/>
          <p:nvPr/>
        </p:nvPicPr>
        <p:blipFill>
          <a:blip r:embed="rId3">
            <a:alphaModFix/>
          </a:blip>
          <a:stretch>
            <a:fillRect/>
          </a:stretch>
        </p:blipFill>
        <p:spPr>
          <a:xfrm>
            <a:off x="-1" y="6394418"/>
            <a:ext cx="1643059" cy="927024"/>
          </a:xfrm>
          <a:prstGeom prst="rect">
            <a:avLst/>
          </a:prstGeom>
          <a:noFill/>
          <a:ln>
            <a:noFill/>
          </a:ln>
        </p:spPr>
      </p:pic>
      <p:sp>
        <p:nvSpPr>
          <p:cNvPr id="273" name="Google Shape;273;g2e1531753e7_2_119"/>
          <p:cNvSpPr/>
          <p:nvPr/>
        </p:nvSpPr>
        <p:spPr>
          <a:xfrm>
            <a:off x="364461" y="1577743"/>
            <a:ext cx="3026186" cy="2235935"/>
          </a:xfrm>
          <a:prstGeom prst="rect">
            <a:avLst/>
          </a:prstGeom>
          <a:solidFill>
            <a:srgbClr val="151539"/>
          </a:solidFill>
          <a:ln cap="flat" cmpd="sng" w="9525">
            <a:solidFill>
              <a:srgbClr val="151539"/>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274" name="Google Shape;274;g2e1531753e7_2_119"/>
          <p:cNvSpPr/>
          <p:nvPr/>
        </p:nvSpPr>
        <p:spPr>
          <a:xfrm>
            <a:off x="364461" y="4057070"/>
            <a:ext cx="3026186" cy="2235935"/>
          </a:xfrm>
          <a:prstGeom prst="rect">
            <a:avLst/>
          </a:prstGeom>
          <a:solidFill>
            <a:srgbClr val="00CF80"/>
          </a:solidFill>
          <a:ln cap="flat" cmpd="sng" w="9525">
            <a:solidFill>
              <a:srgbClr val="00CF8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275" name="Google Shape;275;g2e1531753e7_2_119"/>
          <p:cNvSpPr/>
          <p:nvPr/>
        </p:nvSpPr>
        <p:spPr>
          <a:xfrm>
            <a:off x="3860899" y="1577743"/>
            <a:ext cx="3026186" cy="2235935"/>
          </a:xfrm>
          <a:prstGeom prst="rect">
            <a:avLst/>
          </a:prstGeom>
          <a:solidFill>
            <a:srgbClr val="FF004F"/>
          </a:solidFill>
          <a:ln cap="flat" cmpd="sng" w="9525">
            <a:solidFill>
              <a:srgbClr val="FF004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276" name="Google Shape;276;g2e1531753e7_2_119"/>
          <p:cNvSpPr/>
          <p:nvPr/>
        </p:nvSpPr>
        <p:spPr>
          <a:xfrm>
            <a:off x="3860899" y="4057070"/>
            <a:ext cx="3026186" cy="2235935"/>
          </a:xfrm>
          <a:prstGeom prst="rect">
            <a:avLst/>
          </a:prstGeom>
          <a:solidFill>
            <a:srgbClr val="29D1F0"/>
          </a:solidFill>
          <a:ln cap="flat" cmpd="sng" w="9525">
            <a:solidFill>
              <a:srgbClr val="29D1F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277" name="Google Shape;277;g2e1531753e7_2_119"/>
          <p:cNvSpPr/>
          <p:nvPr/>
        </p:nvSpPr>
        <p:spPr>
          <a:xfrm>
            <a:off x="7357336" y="1577743"/>
            <a:ext cx="2970061" cy="2235935"/>
          </a:xfrm>
          <a:prstGeom prst="rect">
            <a:avLst/>
          </a:prstGeom>
          <a:solidFill>
            <a:srgbClr val="6E0DFF"/>
          </a:solidFill>
          <a:ln cap="flat" cmpd="sng" w="9525">
            <a:solidFill>
              <a:srgbClr val="6E0D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278" name="Google Shape;278;g2e1531753e7_2_119"/>
          <p:cNvSpPr/>
          <p:nvPr/>
        </p:nvSpPr>
        <p:spPr>
          <a:xfrm>
            <a:off x="7357336" y="4057070"/>
            <a:ext cx="2970061" cy="2235935"/>
          </a:xfrm>
          <a:prstGeom prst="rect">
            <a:avLst/>
          </a:prstGeom>
          <a:solidFill>
            <a:srgbClr val="FFBF00"/>
          </a:solidFill>
          <a:ln cap="flat" cmpd="sng" w="9525">
            <a:solidFill>
              <a:srgbClr val="FFBF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279" name="Google Shape;279;g2e1531753e7_2_119"/>
          <p:cNvSpPr txBox="1"/>
          <p:nvPr>
            <p:ph idx="1" type="body"/>
          </p:nvPr>
        </p:nvSpPr>
        <p:spPr>
          <a:xfrm>
            <a:off x="464434" y="2270364"/>
            <a:ext cx="2826241" cy="1436978"/>
          </a:xfrm>
          <a:prstGeom prst="rect">
            <a:avLst/>
          </a:prstGeom>
        </p:spPr>
        <p:txBody>
          <a:bodyPr anchorCtr="0" anchor="t" bIns="116050" lIns="116050" spcFirstLastPara="1" rIns="116050" wrap="square" tIns="116050">
            <a:normAutofit/>
          </a:bodyPr>
          <a:lstStyle>
            <a:lvl1pPr indent="-311150" lvl="0" marL="457200" rtl="0">
              <a:spcBef>
                <a:spcPts val="0"/>
              </a:spcBef>
              <a:spcAft>
                <a:spcPts val="0"/>
              </a:spcAft>
              <a:buClr>
                <a:schemeClr val="lt1"/>
              </a:buClr>
              <a:buSzPts val="1300"/>
              <a:buChar char="●"/>
              <a:defRPr sz="1300">
                <a:solidFill>
                  <a:schemeClr val="lt1"/>
                </a:solidFill>
              </a:defRPr>
            </a:lvl1pPr>
            <a:lvl2pPr indent="-311150" lvl="1" marL="914400" rtl="0">
              <a:spcBef>
                <a:spcPts val="0"/>
              </a:spcBef>
              <a:spcAft>
                <a:spcPts val="0"/>
              </a:spcAft>
              <a:buClr>
                <a:schemeClr val="lt1"/>
              </a:buClr>
              <a:buSzPts val="1300"/>
              <a:buChar char="○"/>
              <a:defRPr sz="1300">
                <a:solidFill>
                  <a:schemeClr val="lt1"/>
                </a:solidFill>
              </a:defRPr>
            </a:lvl2pPr>
            <a:lvl3pPr indent="-311150" lvl="2" marL="1371600" rtl="0">
              <a:spcBef>
                <a:spcPts val="0"/>
              </a:spcBef>
              <a:spcAft>
                <a:spcPts val="0"/>
              </a:spcAft>
              <a:buClr>
                <a:schemeClr val="lt1"/>
              </a:buClr>
              <a:buSzPts val="1300"/>
              <a:buChar char="■"/>
              <a:defRPr sz="1300">
                <a:solidFill>
                  <a:schemeClr val="lt1"/>
                </a:solidFill>
              </a:defRPr>
            </a:lvl3pPr>
            <a:lvl4pPr indent="-311150" lvl="3" marL="1828800" rtl="0">
              <a:spcBef>
                <a:spcPts val="0"/>
              </a:spcBef>
              <a:spcAft>
                <a:spcPts val="0"/>
              </a:spcAft>
              <a:buClr>
                <a:schemeClr val="lt1"/>
              </a:buClr>
              <a:buSzPts val="1300"/>
              <a:buChar char="●"/>
              <a:defRPr sz="1300">
                <a:solidFill>
                  <a:schemeClr val="lt1"/>
                </a:solidFill>
              </a:defRPr>
            </a:lvl4pPr>
            <a:lvl5pPr indent="-311150" lvl="4" marL="2286000" rtl="0">
              <a:spcBef>
                <a:spcPts val="0"/>
              </a:spcBef>
              <a:spcAft>
                <a:spcPts val="0"/>
              </a:spcAft>
              <a:buClr>
                <a:schemeClr val="lt1"/>
              </a:buClr>
              <a:buSzPts val="1300"/>
              <a:buChar char="○"/>
              <a:defRPr sz="1300">
                <a:solidFill>
                  <a:schemeClr val="lt1"/>
                </a:solidFill>
              </a:defRPr>
            </a:lvl5pPr>
            <a:lvl6pPr indent="-311150" lvl="5" marL="2743200" rtl="0">
              <a:spcBef>
                <a:spcPts val="0"/>
              </a:spcBef>
              <a:spcAft>
                <a:spcPts val="0"/>
              </a:spcAft>
              <a:buClr>
                <a:schemeClr val="lt1"/>
              </a:buClr>
              <a:buSzPts val="1300"/>
              <a:buChar char="■"/>
              <a:defRPr sz="1300">
                <a:solidFill>
                  <a:schemeClr val="lt1"/>
                </a:solidFill>
              </a:defRPr>
            </a:lvl6pPr>
            <a:lvl7pPr indent="-311150" lvl="6" marL="3200400" rtl="0">
              <a:spcBef>
                <a:spcPts val="0"/>
              </a:spcBef>
              <a:spcAft>
                <a:spcPts val="0"/>
              </a:spcAft>
              <a:buClr>
                <a:schemeClr val="lt1"/>
              </a:buClr>
              <a:buSzPts val="1300"/>
              <a:buChar char="●"/>
              <a:defRPr sz="1300">
                <a:solidFill>
                  <a:schemeClr val="lt1"/>
                </a:solidFill>
              </a:defRPr>
            </a:lvl7pPr>
            <a:lvl8pPr indent="-311150" lvl="7" marL="3657600" rtl="0">
              <a:spcBef>
                <a:spcPts val="0"/>
              </a:spcBef>
              <a:spcAft>
                <a:spcPts val="0"/>
              </a:spcAft>
              <a:buClr>
                <a:schemeClr val="lt1"/>
              </a:buClr>
              <a:buSzPts val="1300"/>
              <a:buChar char="○"/>
              <a:defRPr sz="1300">
                <a:solidFill>
                  <a:schemeClr val="lt1"/>
                </a:solidFill>
              </a:defRPr>
            </a:lvl8pPr>
            <a:lvl9pPr indent="-311150" lvl="8" marL="4114800" rtl="0">
              <a:spcBef>
                <a:spcPts val="0"/>
              </a:spcBef>
              <a:spcAft>
                <a:spcPts val="0"/>
              </a:spcAft>
              <a:buClr>
                <a:schemeClr val="lt1"/>
              </a:buClr>
              <a:buSzPts val="1300"/>
              <a:buChar char="■"/>
              <a:defRPr sz="1300">
                <a:solidFill>
                  <a:schemeClr val="lt1"/>
                </a:solidFill>
              </a:defRPr>
            </a:lvl9pPr>
          </a:lstStyle>
          <a:p/>
        </p:txBody>
      </p:sp>
      <p:sp>
        <p:nvSpPr>
          <p:cNvPr id="280" name="Google Shape;280;g2e1531753e7_2_119"/>
          <p:cNvSpPr txBox="1"/>
          <p:nvPr>
            <p:ph idx="2" type="subTitle"/>
          </p:nvPr>
        </p:nvSpPr>
        <p:spPr>
          <a:xfrm>
            <a:off x="464434" y="1577743"/>
            <a:ext cx="2826241" cy="522497"/>
          </a:xfrm>
          <a:prstGeom prst="rect">
            <a:avLst/>
          </a:prstGeom>
        </p:spPr>
        <p:txBody>
          <a:bodyPr anchorCtr="0" anchor="t" bIns="116050" lIns="116050" spcFirstLastPara="1" rIns="116050" wrap="square" tIns="116050">
            <a:normAutofit/>
          </a:bodyPr>
          <a:lstStyle>
            <a:lvl1pPr lvl="0" rtl="0">
              <a:spcBef>
                <a:spcPts val="0"/>
              </a:spcBef>
              <a:spcAft>
                <a:spcPts val="0"/>
              </a:spcAft>
              <a:buClr>
                <a:schemeClr val="lt1"/>
              </a:buClr>
              <a:buSzPts val="1500"/>
              <a:buNone/>
              <a:defRPr b="1" sz="1500">
                <a:solidFill>
                  <a:schemeClr val="lt1"/>
                </a:solidFill>
              </a:defRPr>
            </a:lvl1pPr>
            <a:lvl2pPr lvl="1" rtl="0">
              <a:spcBef>
                <a:spcPts val="0"/>
              </a:spcBef>
              <a:spcAft>
                <a:spcPts val="0"/>
              </a:spcAft>
              <a:buSzPts val="1500"/>
              <a:buNone/>
              <a:defRPr sz="1500"/>
            </a:lvl2pPr>
            <a:lvl3pPr lvl="2" rtl="0">
              <a:spcBef>
                <a:spcPts val="0"/>
              </a:spcBef>
              <a:spcAft>
                <a:spcPts val="0"/>
              </a:spcAft>
              <a:buSzPts val="1500"/>
              <a:buNone/>
              <a:defRPr sz="1500"/>
            </a:lvl3pPr>
            <a:lvl4pPr lvl="3" rtl="0">
              <a:spcBef>
                <a:spcPts val="0"/>
              </a:spcBef>
              <a:spcAft>
                <a:spcPts val="0"/>
              </a:spcAft>
              <a:buSzPts val="1500"/>
              <a:buNone/>
              <a:defRPr sz="1500"/>
            </a:lvl4pPr>
            <a:lvl5pPr lvl="4" rtl="0">
              <a:spcBef>
                <a:spcPts val="0"/>
              </a:spcBef>
              <a:spcAft>
                <a:spcPts val="0"/>
              </a:spcAft>
              <a:buSzPts val="1500"/>
              <a:buNone/>
              <a:defRPr sz="1500"/>
            </a:lvl5pPr>
            <a:lvl6pPr lvl="5" rtl="0">
              <a:spcBef>
                <a:spcPts val="0"/>
              </a:spcBef>
              <a:spcAft>
                <a:spcPts val="0"/>
              </a:spcAft>
              <a:buSzPts val="1500"/>
              <a:buNone/>
              <a:defRPr sz="1500"/>
            </a:lvl6pPr>
            <a:lvl7pPr lvl="6" rtl="0">
              <a:spcBef>
                <a:spcPts val="0"/>
              </a:spcBef>
              <a:spcAft>
                <a:spcPts val="0"/>
              </a:spcAft>
              <a:buSzPts val="1500"/>
              <a:buNone/>
              <a:defRPr sz="1500"/>
            </a:lvl7pPr>
            <a:lvl8pPr lvl="7" rtl="0">
              <a:spcBef>
                <a:spcPts val="0"/>
              </a:spcBef>
              <a:spcAft>
                <a:spcPts val="0"/>
              </a:spcAft>
              <a:buSzPts val="1500"/>
              <a:buNone/>
              <a:defRPr sz="1500"/>
            </a:lvl8pPr>
            <a:lvl9pPr lvl="8" rtl="0">
              <a:spcBef>
                <a:spcPts val="0"/>
              </a:spcBef>
              <a:spcAft>
                <a:spcPts val="0"/>
              </a:spcAft>
              <a:buSzPts val="1500"/>
              <a:buNone/>
              <a:defRPr sz="1500"/>
            </a:lvl9pPr>
          </a:lstStyle>
          <a:p/>
        </p:txBody>
      </p:sp>
      <p:sp>
        <p:nvSpPr>
          <p:cNvPr id="281" name="Google Shape;281;g2e1531753e7_2_119"/>
          <p:cNvSpPr txBox="1"/>
          <p:nvPr>
            <p:ph idx="3" type="body"/>
          </p:nvPr>
        </p:nvSpPr>
        <p:spPr>
          <a:xfrm>
            <a:off x="3960871" y="2323533"/>
            <a:ext cx="2826241" cy="1436978"/>
          </a:xfrm>
          <a:prstGeom prst="rect">
            <a:avLst/>
          </a:prstGeom>
        </p:spPr>
        <p:txBody>
          <a:bodyPr anchorCtr="0" anchor="t" bIns="116050" lIns="116050" spcFirstLastPara="1" rIns="116050" wrap="square" tIns="116050">
            <a:normAutofit/>
          </a:bodyPr>
          <a:lstStyle>
            <a:lvl1pPr indent="-311150" lvl="0" marL="457200" rtl="0">
              <a:spcBef>
                <a:spcPts val="0"/>
              </a:spcBef>
              <a:spcAft>
                <a:spcPts val="0"/>
              </a:spcAft>
              <a:buClr>
                <a:schemeClr val="dk1"/>
              </a:buClr>
              <a:buSzPts val="1300"/>
              <a:buChar char="●"/>
              <a:defRPr sz="1300">
                <a:solidFill>
                  <a:schemeClr val="dk1"/>
                </a:solidFill>
              </a:defRPr>
            </a:lvl1pPr>
            <a:lvl2pPr indent="-311150" lvl="1" marL="914400" rtl="0">
              <a:spcBef>
                <a:spcPts val="0"/>
              </a:spcBef>
              <a:spcAft>
                <a:spcPts val="0"/>
              </a:spcAft>
              <a:buClr>
                <a:schemeClr val="dk1"/>
              </a:buClr>
              <a:buSzPts val="1300"/>
              <a:buChar char="○"/>
              <a:defRPr sz="1300">
                <a:solidFill>
                  <a:schemeClr val="dk1"/>
                </a:solidFill>
              </a:defRPr>
            </a:lvl2pPr>
            <a:lvl3pPr indent="-311150" lvl="2" marL="1371600" rtl="0">
              <a:spcBef>
                <a:spcPts val="0"/>
              </a:spcBef>
              <a:spcAft>
                <a:spcPts val="0"/>
              </a:spcAft>
              <a:buClr>
                <a:schemeClr val="dk1"/>
              </a:buClr>
              <a:buSzPts val="1300"/>
              <a:buChar char="■"/>
              <a:defRPr sz="1300">
                <a:solidFill>
                  <a:schemeClr val="dk1"/>
                </a:solidFill>
              </a:defRPr>
            </a:lvl3pPr>
            <a:lvl4pPr indent="-311150" lvl="3" marL="1828800" rtl="0">
              <a:spcBef>
                <a:spcPts val="0"/>
              </a:spcBef>
              <a:spcAft>
                <a:spcPts val="0"/>
              </a:spcAft>
              <a:buClr>
                <a:schemeClr val="dk1"/>
              </a:buClr>
              <a:buSzPts val="1300"/>
              <a:buChar char="●"/>
              <a:defRPr sz="1300">
                <a:solidFill>
                  <a:schemeClr val="dk1"/>
                </a:solidFill>
              </a:defRPr>
            </a:lvl4pPr>
            <a:lvl5pPr indent="-311150" lvl="4" marL="2286000" rtl="0">
              <a:spcBef>
                <a:spcPts val="0"/>
              </a:spcBef>
              <a:spcAft>
                <a:spcPts val="0"/>
              </a:spcAft>
              <a:buClr>
                <a:schemeClr val="dk1"/>
              </a:buClr>
              <a:buSzPts val="1300"/>
              <a:buChar char="○"/>
              <a:defRPr sz="1300">
                <a:solidFill>
                  <a:schemeClr val="dk1"/>
                </a:solidFill>
              </a:defRPr>
            </a:lvl5pPr>
            <a:lvl6pPr indent="-311150" lvl="5" marL="2743200" rtl="0">
              <a:spcBef>
                <a:spcPts val="0"/>
              </a:spcBef>
              <a:spcAft>
                <a:spcPts val="0"/>
              </a:spcAft>
              <a:buClr>
                <a:schemeClr val="dk1"/>
              </a:buClr>
              <a:buSzPts val="1300"/>
              <a:buChar char="■"/>
              <a:defRPr sz="1300">
                <a:solidFill>
                  <a:schemeClr val="dk1"/>
                </a:solidFill>
              </a:defRPr>
            </a:lvl6pPr>
            <a:lvl7pPr indent="-311150" lvl="6" marL="3200400" rtl="0">
              <a:spcBef>
                <a:spcPts val="0"/>
              </a:spcBef>
              <a:spcAft>
                <a:spcPts val="0"/>
              </a:spcAft>
              <a:buClr>
                <a:schemeClr val="lt1"/>
              </a:buClr>
              <a:buSzPts val="1300"/>
              <a:buChar char="●"/>
              <a:defRPr sz="1300">
                <a:solidFill>
                  <a:schemeClr val="lt1"/>
                </a:solidFill>
              </a:defRPr>
            </a:lvl7pPr>
            <a:lvl8pPr indent="-311150" lvl="7" marL="3657600" rtl="0">
              <a:spcBef>
                <a:spcPts val="0"/>
              </a:spcBef>
              <a:spcAft>
                <a:spcPts val="0"/>
              </a:spcAft>
              <a:buClr>
                <a:schemeClr val="lt1"/>
              </a:buClr>
              <a:buSzPts val="1300"/>
              <a:buChar char="○"/>
              <a:defRPr sz="1300">
                <a:solidFill>
                  <a:schemeClr val="lt1"/>
                </a:solidFill>
              </a:defRPr>
            </a:lvl8pPr>
            <a:lvl9pPr indent="-311150" lvl="8" marL="4114800" rtl="0">
              <a:spcBef>
                <a:spcPts val="0"/>
              </a:spcBef>
              <a:spcAft>
                <a:spcPts val="0"/>
              </a:spcAft>
              <a:buClr>
                <a:schemeClr val="lt1"/>
              </a:buClr>
              <a:buSzPts val="1300"/>
              <a:buChar char="■"/>
              <a:defRPr sz="1300">
                <a:solidFill>
                  <a:schemeClr val="lt1"/>
                </a:solidFill>
              </a:defRPr>
            </a:lvl9pPr>
          </a:lstStyle>
          <a:p/>
        </p:txBody>
      </p:sp>
      <p:sp>
        <p:nvSpPr>
          <p:cNvPr id="282" name="Google Shape;282;g2e1531753e7_2_119"/>
          <p:cNvSpPr txBox="1"/>
          <p:nvPr>
            <p:ph idx="4" type="subTitle"/>
          </p:nvPr>
        </p:nvSpPr>
        <p:spPr>
          <a:xfrm>
            <a:off x="3960871" y="1630912"/>
            <a:ext cx="2826241" cy="522497"/>
          </a:xfrm>
          <a:prstGeom prst="rect">
            <a:avLst/>
          </a:prstGeom>
        </p:spPr>
        <p:txBody>
          <a:bodyPr anchorCtr="0" anchor="t" bIns="116050" lIns="116050" spcFirstLastPara="1" rIns="116050" wrap="square" tIns="116050">
            <a:normAutofit/>
          </a:bodyPr>
          <a:lstStyle>
            <a:lvl1pPr lvl="0" rtl="0">
              <a:spcBef>
                <a:spcPts val="0"/>
              </a:spcBef>
              <a:spcAft>
                <a:spcPts val="0"/>
              </a:spcAft>
              <a:buClr>
                <a:schemeClr val="dk1"/>
              </a:buClr>
              <a:buSzPts val="1500"/>
              <a:buNone/>
              <a:defRPr b="1" sz="1500">
                <a:solidFill>
                  <a:schemeClr val="dk1"/>
                </a:solidFill>
              </a:defRPr>
            </a:lvl1pPr>
            <a:lvl2pPr lvl="1" rtl="0">
              <a:spcBef>
                <a:spcPts val="0"/>
              </a:spcBef>
              <a:spcAft>
                <a:spcPts val="0"/>
              </a:spcAft>
              <a:buSzPts val="1500"/>
              <a:buNone/>
              <a:defRPr sz="1500"/>
            </a:lvl2pPr>
            <a:lvl3pPr lvl="2" rtl="0">
              <a:spcBef>
                <a:spcPts val="0"/>
              </a:spcBef>
              <a:spcAft>
                <a:spcPts val="0"/>
              </a:spcAft>
              <a:buSzPts val="1500"/>
              <a:buNone/>
              <a:defRPr sz="1500"/>
            </a:lvl3pPr>
            <a:lvl4pPr lvl="3" rtl="0">
              <a:spcBef>
                <a:spcPts val="0"/>
              </a:spcBef>
              <a:spcAft>
                <a:spcPts val="0"/>
              </a:spcAft>
              <a:buSzPts val="1500"/>
              <a:buNone/>
              <a:defRPr sz="1500"/>
            </a:lvl4pPr>
            <a:lvl5pPr lvl="4" rtl="0">
              <a:spcBef>
                <a:spcPts val="0"/>
              </a:spcBef>
              <a:spcAft>
                <a:spcPts val="0"/>
              </a:spcAft>
              <a:buSzPts val="1500"/>
              <a:buNone/>
              <a:defRPr sz="1500"/>
            </a:lvl5pPr>
            <a:lvl6pPr lvl="5" rtl="0">
              <a:spcBef>
                <a:spcPts val="0"/>
              </a:spcBef>
              <a:spcAft>
                <a:spcPts val="0"/>
              </a:spcAft>
              <a:buSzPts val="1500"/>
              <a:buNone/>
              <a:defRPr sz="1500"/>
            </a:lvl6pPr>
            <a:lvl7pPr lvl="6" rtl="0">
              <a:spcBef>
                <a:spcPts val="0"/>
              </a:spcBef>
              <a:spcAft>
                <a:spcPts val="0"/>
              </a:spcAft>
              <a:buSzPts val="1500"/>
              <a:buNone/>
              <a:defRPr sz="1500"/>
            </a:lvl7pPr>
            <a:lvl8pPr lvl="7" rtl="0">
              <a:spcBef>
                <a:spcPts val="0"/>
              </a:spcBef>
              <a:spcAft>
                <a:spcPts val="0"/>
              </a:spcAft>
              <a:buSzPts val="1500"/>
              <a:buNone/>
              <a:defRPr sz="1500"/>
            </a:lvl8pPr>
            <a:lvl9pPr lvl="8" rtl="0">
              <a:spcBef>
                <a:spcPts val="0"/>
              </a:spcBef>
              <a:spcAft>
                <a:spcPts val="0"/>
              </a:spcAft>
              <a:buSzPts val="1500"/>
              <a:buNone/>
              <a:defRPr sz="1500"/>
            </a:lvl9pPr>
          </a:lstStyle>
          <a:p/>
        </p:txBody>
      </p:sp>
      <p:sp>
        <p:nvSpPr>
          <p:cNvPr id="283" name="Google Shape;283;g2e1531753e7_2_119"/>
          <p:cNvSpPr txBox="1"/>
          <p:nvPr>
            <p:ph idx="5" type="body"/>
          </p:nvPr>
        </p:nvSpPr>
        <p:spPr>
          <a:xfrm>
            <a:off x="7429246" y="2323533"/>
            <a:ext cx="2826241" cy="1436978"/>
          </a:xfrm>
          <a:prstGeom prst="rect">
            <a:avLst/>
          </a:prstGeom>
        </p:spPr>
        <p:txBody>
          <a:bodyPr anchorCtr="0" anchor="t" bIns="116050" lIns="116050" spcFirstLastPara="1" rIns="116050" wrap="square" tIns="116050">
            <a:normAutofit/>
          </a:bodyPr>
          <a:lstStyle>
            <a:lvl1pPr indent="-311150" lvl="0" marL="457200" rtl="0">
              <a:spcBef>
                <a:spcPts val="0"/>
              </a:spcBef>
              <a:spcAft>
                <a:spcPts val="0"/>
              </a:spcAft>
              <a:buClr>
                <a:schemeClr val="lt1"/>
              </a:buClr>
              <a:buSzPts val="1300"/>
              <a:buChar char="●"/>
              <a:defRPr sz="1300">
                <a:solidFill>
                  <a:schemeClr val="lt1"/>
                </a:solidFill>
              </a:defRPr>
            </a:lvl1pPr>
            <a:lvl2pPr indent="-311150" lvl="1" marL="914400" rtl="0">
              <a:spcBef>
                <a:spcPts val="0"/>
              </a:spcBef>
              <a:spcAft>
                <a:spcPts val="0"/>
              </a:spcAft>
              <a:buClr>
                <a:schemeClr val="lt1"/>
              </a:buClr>
              <a:buSzPts val="1300"/>
              <a:buChar char="○"/>
              <a:defRPr sz="1300">
                <a:solidFill>
                  <a:schemeClr val="lt1"/>
                </a:solidFill>
              </a:defRPr>
            </a:lvl2pPr>
            <a:lvl3pPr indent="-311150" lvl="2" marL="1371600" rtl="0">
              <a:spcBef>
                <a:spcPts val="0"/>
              </a:spcBef>
              <a:spcAft>
                <a:spcPts val="0"/>
              </a:spcAft>
              <a:buClr>
                <a:schemeClr val="lt1"/>
              </a:buClr>
              <a:buSzPts val="1300"/>
              <a:buChar char="■"/>
              <a:defRPr sz="1300">
                <a:solidFill>
                  <a:schemeClr val="lt1"/>
                </a:solidFill>
              </a:defRPr>
            </a:lvl3pPr>
            <a:lvl4pPr indent="-311150" lvl="3" marL="1828800" rtl="0">
              <a:spcBef>
                <a:spcPts val="0"/>
              </a:spcBef>
              <a:spcAft>
                <a:spcPts val="0"/>
              </a:spcAft>
              <a:buClr>
                <a:schemeClr val="lt1"/>
              </a:buClr>
              <a:buSzPts val="1300"/>
              <a:buChar char="●"/>
              <a:defRPr sz="1300">
                <a:solidFill>
                  <a:schemeClr val="lt1"/>
                </a:solidFill>
              </a:defRPr>
            </a:lvl4pPr>
            <a:lvl5pPr indent="-311150" lvl="4" marL="2286000" rtl="0">
              <a:spcBef>
                <a:spcPts val="0"/>
              </a:spcBef>
              <a:spcAft>
                <a:spcPts val="0"/>
              </a:spcAft>
              <a:buClr>
                <a:schemeClr val="lt1"/>
              </a:buClr>
              <a:buSzPts val="1300"/>
              <a:buChar char="○"/>
              <a:defRPr sz="1300">
                <a:solidFill>
                  <a:schemeClr val="lt1"/>
                </a:solidFill>
              </a:defRPr>
            </a:lvl5pPr>
            <a:lvl6pPr indent="-311150" lvl="5" marL="2743200" rtl="0">
              <a:spcBef>
                <a:spcPts val="0"/>
              </a:spcBef>
              <a:spcAft>
                <a:spcPts val="0"/>
              </a:spcAft>
              <a:buClr>
                <a:schemeClr val="lt1"/>
              </a:buClr>
              <a:buSzPts val="1300"/>
              <a:buChar char="■"/>
              <a:defRPr sz="1300">
                <a:solidFill>
                  <a:schemeClr val="lt1"/>
                </a:solidFill>
              </a:defRPr>
            </a:lvl6pPr>
            <a:lvl7pPr indent="-311150" lvl="6" marL="3200400" rtl="0">
              <a:spcBef>
                <a:spcPts val="0"/>
              </a:spcBef>
              <a:spcAft>
                <a:spcPts val="0"/>
              </a:spcAft>
              <a:buClr>
                <a:schemeClr val="lt1"/>
              </a:buClr>
              <a:buSzPts val="1300"/>
              <a:buChar char="●"/>
              <a:defRPr sz="1300">
                <a:solidFill>
                  <a:schemeClr val="lt1"/>
                </a:solidFill>
              </a:defRPr>
            </a:lvl7pPr>
            <a:lvl8pPr indent="-311150" lvl="7" marL="3657600" rtl="0">
              <a:spcBef>
                <a:spcPts val="0"/>
              </a:spcBef>
              <a:spcAft>
                <a:spcPts val="0"/>
              </a:spcAft>
              <a:buClr>
                <a:schemeClr val="lt1"/>
              </a:buClr>
              <a:buSzPts val="1300"/>
              <a:buChar char="○"/>
              <a:defRPr sz="1300">
                <a:solidFill>
                  <a:schemeClr val="lt1"/>
                </a:solidFill>
              </a:defRPr>
            </a:lvl8pPr>
            <a:lvl9pPr indent="-311150" lvl="8" marL="4114800" rtl="0">
              <a:spcBef>
                <a:spcPts val="0"/>
              </a:spcBef>
              <a:spcAft>
                <a:spcPts val="0"/>
              </a:spcAft>
              <a:buClr>
                <a:schemeClr val="lt1"/>
              </a:buClr>
              <a:buSzPts val="1300"/>
              <a:buChar char="■"/>
              <a:defRPr sz="1300">
                <a:solidFill>
                  <a:schemeClr val="lt1"/>
                </a:solidFill>
              </a:defRPr>
            </a:lvl9pPr>
          </a:lstStyle>
          <a:p/>
        </p:txBody>
      </p:sp>
      <p:sp>
        <p:nvSpPr>
          <p:cNvPr id="284" name="Google Shape;284;g2e1531753e7_2_119"/>
          <p:cNvSpPr txBox="1"/>
          <p:nvPr>
            <p:ph idx="6" type="subTitle"/>
          </p:nvPr>
        </p:nvSpPr>
        <p:spPr>
          <a:xfrm>
            <a:off x="7429246" y="1630912"/>
            <a:ext cx="2826241" cy="522497"/>
          </a:xfrm>
          <a:prstGeom prst="rect">
            <a:avLst/>
          </a:prstGeom>
        </p:spPr>
        <p:txBody>
          <a:bodyPr anchorCtr="0" anchor="t" bIns="116050" lIns="116050" spcFirstLastPara="1" rIns="116050" wrap="square" tIns="116050">
            <a:normAutofit/>
          </a:bodyPr>
          <a:lstStyle>
            <a:lvl1pPr lvl="0" rtl="0">
              <a:spcBef>
                <a:spcPts val="0"/>
              </a:spcBef>
              <a:spcAft>
                <a:spcPts val="0"/>
              </a:spcAft>
              <a:buClr>
                <a:schemeClr val="lt1"/>
              </a:buClr>
              <a:buSzPts val="1500"/>
              <a:buNone/>
              <a:defRPr b="1" sz="1500">
                <a:solidFill>
                  <a:schemeClr val="lt1"/>
                </a:solidFill>
              </a:defRPr>
            </a:lvl1pPr>
            <a:lvl2pPr lvl="1" rtl="0">
              <a:spcBef>
                <a:spcPts val="0"/>
              </a:spcBef>
              <a:spcAft>
                <a:spcPts val="0"/>
              </a:spcAft>
              <a:buSzPts val="1500"/>
              <a:buNone/>
              <a:defRPr sz="1500"/>
            </a:lvl2pPr>
            <a:lvl3pPr lvl="2" rtl="0">
              <a:spcBef>
                <a:spcPts val="0"/>
              </a:spcBef>
              <a:spcAft>
                <a:spcPts val="0"/>
              </a:spcAft>
              <a:buSzPts val="1500"/>
              <a:buNone/>
              <a:defRPr sz="1500"/>
            </a:lvl3pPr>
            <a:lvl4pPr lvl="3" rtl="0">
              <a:spcBef>
                <a:spcPts val="0"/>
              </a:spcBef>
              <a:spcAft>
                <a:spcPts val="0"/>
              </a:spcAft>
              <a:buSzPts val="1500"/>
              <a:buNone/>
              <a:defRPr sz="1500"/>
            </a:lvl4pPr>
            <a:lvl5pPr lvl="4" rtl="0">
              <a:spcBef>
                <a:spcPts val="0"/>
              </a:spcBef>
              <a:spcAft>
                <a:spcPts val="0"/>
              </a:spcAft>
              <a:buSzPts val="1500"/>
              <a:buNone/>
              <a:defRPr sz="1500"/>
            </a:lvl5pPr>
            <a:lvl6pPr lvl="5" rtl="0">
              <a:spcBef>
                <a:spcPts val="0"/>
              </a:spcBef>
              <a:spcAft>
                <a:spcPts val="0"/>
              </a:spcAft>
              <a:buSzPts val="1500"/>
              <a:buNone/>
              <a:defRPr sz="1500"/>
            </a:lvl6pPr>
            <a:lvl7pPr lvl="6" rtl="0">
              <a:spcBef>
                <a:spcPts val="0"/>
              </a:spcBef>
              <a:spcAft>
                <a:spcPts val="0"/>
              </a:spcAft>
              <a:buSzPts val="1500"/>
              <a:buNone/>
              <a:defRPr sz="1500"/>
            </a:lvl7pPr>
            <a:lvl8pPr lvl="7" rtl="0">
              <a:spcBef>
                <a:spcPts val="0"/>
              </a:spcBef>
              <a:spcAft>
                <a:spcPts val="0"/>
              </a:spcAft>
              <a:buSzPts val="1500"/>
              <a:buNone/>
              <a:defRPr sz="1500"/>
            </a:lvl8pPr>
            <a:lvl9pPr lvl="8" rtl="0">
              <a:spcBef>
                <a:spcPts val="0"/>
              </a:spcBef>
              <a:spcAft>
                <a:spcPts val="0"/>
              </a:spcAft>
              <a:buSzPts val="1500"/>
              <a:buNone/>
              <a:defRPr sz="1500"/>
            </a:lvl9pPr>
          </a:lstStyle>
          <a:p/>
        </p:txBody>
      </p:sp>
      <p:sp>
        <p:nvSpPr>
          <p:cNvPr id="285" name="Google Shape;285;g2e1531753e7_2_119"/>
          <p:cNvSpPr txBox="1"/>
          <p:nvPr>
            <p:ph idx="7" type="body"/>
          </p:nvPr>
        </p:nvSpPr>
        <p:spPr>
          <a:xfrm>
            <a:off x="464434" y="4802859"/>
            <a:ext cx="2826241" cy="1436978"/>
          </a:xfrm>
          <a:prstGeom prst="rect">
            <a:avLst/>
          </a:prstGeom>
        </p:spPr>
        <p:txBody>
          <a:bodyPr anchorCtr="0" anchor="t" bIns="116050" lIns="116050" spcFirstLastPara="1" rIns="116050" wrap="square" tIns="116050">
            <a:normAutofit/>
          </a:bodyPr>
          <a:lstStyle>
            <a:lvl1pPr indent="-311150" lvl="0" marL="457200" rtl="0">
              <a:spcBef>
                <a:spcPts val="0"/>
              </a:spcBef>
              <a:spcAft>
                <a:spcPts val="0"/>
              </a:spcAft>
              <a:buClr>
                <a:schemeClr val="dk1"/>
              </a:buClr>
              <a:buSzPts val="1300"/>
              <a:buChar char="●"/>
              <a:defRPr sz="1300">
                <a:solidFill>
                  <a:schemeClr val="dk1"/>
                </a:solidFill>
              </a:defRPr>
            </a:lvl1pPr>
            <a:lvl2pPr indent="-311150" lvl="1" marL="914400" rtl="0">
              <a:spcBef>
                <a:spcPts val="0"/>
              </a:spcBef>
              <a:spcAft>
                <a:spcPts val="0"/>
              </a:spcAft>
              <a:buClr>
                <a:schemeClr val="dk1"/>
              </a:buClr>
              <a:buSzPts val="1300"/>
              <a:buChar char="○"/>
              <a:defRPr sz="1300">
                <a:solidFill>
                  <a:schemeClr val="dk1"/>
                </a:solidFill>
              </a:defRPr>
            </a:lvl2pPr>
            <a:lvl3pPr indent="-311150" lvl="2" marL="1371600" rtl="0">
              <a:spcBef>
                <a:spcPts val="0"/>
              </a:spcBef>
              <a:spcAft>
                <a:spcPts val="0"/>
              </a:spcAft>
              <a:buClr>
                <a:schemeClr val="dk1"/>
              </a:buClr>
              <a:buSzPts val="1300"/>
              <a:buChar char="■"/>
              <a:defRPr sz="1300">
                <a:solidFill>
                  <a:schemeClr val="dk1"/>
                </a:solidFill>
              </a:defRPr>
            </a:lvl3pPr>
            <a:lvl4pPr indent="-311150" lvl="3" marL="1828800" rtl="0">
              <a:spcBef>
                <a:spcPts val="0"/>
              </a:spcBef>
              <a:spcAft>
                <a:spcPts val="0"/>
              </a:spcAft>
              <a:buClr>
                <a:schemeClr val="dk1"/>
              </a:buClr>
              <a:buSzPts val="1300"/>
              <a:buChar char="●"/>
              <a:defRPr sz="1300">
                <a:solidFill>
                  <a:schemeClr val="dk1"/>
                </a:solidFill>
              </a:defRPr>
            </a:lvl4pPr>
            <a:lvl5pPr indent="-311150" lvl="4" marL="2286000" rtl="0">
              <a:spcBef>
                <a:spcPts val="0"/>
              </a:spcBef>
              <a:spcAft>
                <a:spcPts val="0"/>
              </a:spcAft>
              <a:buClr>
                <a:schemeClr val="dk1"/>
              </a:buClr>
              <a:buSzPts val="1300"/>
              <a:buChar char="○"/>
              <a:defRPr sz="1300">
                <a:solidFill>
                  <a:schemeClr val="dk1"/>
                </a:solidFill>
              </a:defRPr>
            </a:lvl5pPr>
            <a:lvl6pPr indent="-311150" lvl="5" marL="2743200" rtl="0">
              <a:spcBef>
                <a:spcPts val="0"/>
              </a:spcBef>
              <a:spcAft>
                <a:spcPts val="0"/>
              </a:spcAft>
              <a:buClr>
                <a:schemeClr val="lt1"/>
              </a:buClr>
              <a:buSzPts val="1300"/>
              <a:buChar char="■"/>
              <a:defRPr sz="1300">
                <a:solidFill>
                  <a:schemeClr val="lt1"/>
                </a:solidFill>
              </a:defRPr>
            </a:lvl6pPr>
            <a:lvl7pPr indent="-311150" lvl="6" marL="3200400" rtl="0">
              <a:spcBef>
                <a:spcPts val="0"/>
              </a:spcBef>
              <a:spcAft>
                <a:spcPts val="0"/>
              </a:spcAft>
              <a:buClr>
                <a:schemeClr val="lt1"/>
              </a:buClr>
              <a:buSzPts val="1300"/>
              <a:buChar char="●"/>
              <a:defRPr sz="1300">
                <a:solidFill>
                  <a:schemeClr val="lt1"/>
                </a:solidFill>
              </a:defRPr>
            </a:lvl7pPr>
            <a:lvl8pPr indent="-311150" lvl="7" marL="3657600" rtl="0">
              <a:spcBef>
                <a:spcPts val="0"/>
              </a:spcBef>
              <a:spcAft>
                <a:spcPts val="0"/>
              </a:spcAft>
              <a:buClr>
                <a:schemeClr val="lt1"/>
              </a:buClr>
              <a:buSzPts val="1300"/>
              <a:buChar char="○"/>
              <a:defRPr sz="1300">
                <a:solidFill>
                  <a:schemeClr val="lt1"/>
                </a:solidFill>
              </a:defRPr>
            </a:lvl8pPr>
            <a:lvl9pPr indent="-311150" lvl="8" marL="4114800" rtl="0">
              <a:spcBef>
                <a:spcPts val="0"/>
              </a:spcBef>
              <a:spcAft>
                <a:spcPts val="0"/>
              </a:spcAft>
              <a:buClr>
                <a:schemeClr val="lt1"/>
              </a:buClr>
              <a:buSzPts val="1300"/>
              <a:buChar char="■"/>
              <a:defRPr sz="1300">
                <a:solidFill>
                  <a:schemeClr val="lt1"/>
                </a:solidFill>
              </a:defRPr>
            </a:lvl9pPr>
          </a:lstStyle>
          <a:p/>
        </p:txBody>
      </p:sp>
      <p:sp>
        <p:nvSpPr>
          <p:cNvPr id="286" name="Google Shape;286;g2e1531753e7_2_119"/>
          <p:cNvSpPr txBox="1"/>
          <p:nvPr>
            <p:ph idx="8" type="subTitle"/>
          </p:nvPr>
        </p:nvSpPr>
        <p:spPr>
          <a:xfrm>
            <a:off x="464434" y="4110238"/>
            <a:ext cx="2826241" cy="522497"/>
          </a:xfrm>
          <a:prstGeom prst="rect">
            <a:avLst/>
          </a:prstGeom>
        </p:spPr>
        <p:txBody>
          <a:bodyPr anchorCtr="0" anchor="t" bIns="116050" lIns="116050" spcFirstLastPara="1" rIns="116050" wrap="square" tIns="116050">
            <a:normAutofit/>
          </a:bodyPr>
          <a:lstStyle>
            <a:lvl1pPr lvl="0" rtl="0">
              <a:spcBef>
                <a:spcPts val="0"/>
              </a:spcBef>
              <a:spcAft>
                <a:spcPts val="0"/>
              </a:spcAft>
              <a:buClr>
                <a:schemeClr val="dk1"/>
              </a:buClr>
              <a:buSzPts val="1500"/>
              <a:buNone/>
              <a:defRPr b="1" sz="1500">
                <a:solidFill>
                  <a:schemeClr val="dk1"/>
                </a:solidFill>
              </a:defRPr>
            </a:lvl1pPr>
            <a:lvl2pPr lvl="1" rtl="0">
              <a:spcBef>
                <a:spcPts val="0"/>
              </a:spcBef>
              <a:spcAft>
                <a:spcPts val="0"/>
              </a:spcAft>
              <a:buSzPts val="1500"/>
              <a:buNone/>
              <a:defRPr sz="1500"/>
            </a:lvl2pPr>
            <a:lvl3pPr lvl="2" rtl="0">
              <a:spcBef>
                <a:spcPts val="0"/>
              </a:spcBef>
              <a:spcAft>
                <a:spcPts val="0"/>
              </a:spcAft>
              <a:buSzPts val="1500"/>
              <a:buNone/>
              <a:defRPr sz="1500"/>
            </a:lvl3pPr>
            <a:lvl4pPr lvl="3" rtl="0">
              <a:spcBef>
                <a:spcPts val="0"/>
              </a:spcBef>
              <a:spcAft>
                <a:spcPts val="0"/>
              </a:spcAft>
              <a:buSzPts val="1500"/>
              <a:buNone/>
              <a:defRPr sz="1500"/>
            </a:lvl4pPr>
            <a:lvl5pPr lvl="4" rtl="0">
              <a:spcBef>
                <a:spcPts val="0"/>
              </a:spcBef>
              <a:spcAft>
                <a:spcPts val="0"/>
              </a:spcAft>
              <a:buSzPts val="1500"/>
              <a:buNone/>
              <a:defRPr sz="1500"/>
            </a:lvl5pPr>
            <a:lvl6pPr lvl="5" rtl="0">
              <a:spcBef>
                <a:spcPts val="0"/>
              </a:spcBef>
              <a:spcAft>
                <a:spcPts val="0"/>
              </a:spcAft>
              <a:buSzPts val="1500"/>
              <a:buNone/>
              <a:defRPr sz="1500"/>
            </a:lvl6pPr>
            <a:lvl7pPr lvl="6" rtl="0">
              <a:spcBef>
                <a:spcPts val="0"/>
              </a:spcBef>
              <a:spcAft>
                <a:spcPts val="0"/>
              </a:spcAft>
              <a:buSzPts val="1500"/>
              <a:buNone/>
              <a:defRPr sz="1500"/>
            </a:lvl7pPr>
            <a:lvl8pPr lvl="7" rtl="0">
              <a:spcBef>
                <a:spcPts val="0"/>
              </a:spcBef>
              <a:spcAft>
                <a:spcPts val="0"/>
              </a:spcAft>
              <a:buSzPts val="1500"/>
              <a:buNone/>
              <a:defRPr sz="1500"/>
            </a:lvl8pPr>
            <a:lvl9pPr lvl="8" rtl="0">
              <a:spcBef>
                <a:spcPts val="0"/>
              </a:spcBef>
              <a:spcAft>
                <a:spcPts val="0"/>
              </a:spcAft>
              <a:buSzPts val="1500"/>
              <a:buNone/>
              <a:defRPr sz="1500"/>
            </a:lvl9pPr>
          </a:lstStyle>
          <a:p/>
        </p:txBody>
      </p:sp>
      <p:sp>
        <p:nvSpPr>
          <p:cNvPr id="287" name="Google Shape;287;g2e1531753e7_2_119"/>
          <p:cNvSpPr txBox="1"/>
          <p:nvPr>
            <p:ph idx="9" type="body"/>
          </p:nvPr>
        </p:nvSpPr>
        <p:spPr>
          <a:xfrm>
            <a:off x="3960871" y="4802859"/>
            <a:ext cx="2826241" cy="1436978"/>
          </a:xfrm>
          <a:prstGeom prst="rect">
            <a:avLst/>
          </a:prstGeom>
        </p:spPr>
        <p:txBody>
          <a:bodyPr anchorCtr="0" anchor="t" bIns="116050" lIns="116050" spcFirstLastPara="1" rIns="116050" wrap="square" tIns="116050">
            <a:normAutofit/>
          </a:bodyPr>
          <a:lstStyle>
            <a:lvl1pPr indent="-311150" lvl="0" marL="457200" rtl="0">
              <a:spcBef>
                <a:spcPts val="0"/>
              </a:spcBef>
              <a:spcAft>
                <a:spcPts val="0"/>
              </a:spcAft>
              <a:buClr>
                <a:schemeClr val="dk1"/>
              </a:buClr>
              <a:buSzPts val="1300"/>
              <a:buChar char="●"/>
              <a:defRPr sz="1300">
                <a:solidFill>
                  <a:schemeClr val="dk1"/>
                </a:solidFill>
              </a:defRPr>
            </a:lvl1pPr>
            <a:lvl2pPr indent="-311150" lvl="1" marL="914400" rtl="0">
              <a:spcBef>
                <a:spcPts val="0"/>
              </a:spcBef>
              <a:spcAft>
                <a:spcPts val="0"/>
              </a:spcAft>
              <a:buClr>
                <a:schemeClr val="dk1"/>
              </a:buClr>
              <a:buSzPts val="1300"/>
              <a:buChar char="○"/>
              <a:defRPr sz="1300">
                <a:solidFill>
                  <a:schemeClr val="dk1"/>
                </a:solidFill>
              </a:defRPr>
            </a:lvl2pPr>
            <a:lvl3pPr indent="-311150" lvl="2" marL="1371600" rtl="0">
              <a:spcBef>
                <a:spcPts val="0"/>
              </a:spcBef>
              <a:spcAft>
                <a:spcPts val="0"/>
              </a:spcAft>
              <a:buClr>
                <a:schemeClr val="dk1"/>
              </a:buClr>
              <a:buSzPts val="1300"/>
              <a:buChar char="■"/>
              <a:defRPr sz="1300">
                <a:solidFill>
                  <a:schemeClr val="dk1"/>
                </a:solidFill>
              </a:defRPr>
            </a:lvl3pPr>
            <a:lvl4pPr indent="-311150" lvl="3" marL="1828800" rtl="0">
              <a:spcBef>
                <a:spcPts val="0"/>
              </a:spcBef>
              <a:spcAft>
                <a:spcPts val="0"/>
              </a:spcAft>
              <a:buClr>
                <a:schemeClr val="dk1"/>
              </a:buClr>
              <a:buSzPts val="1300"/>
              <a:buChar char="●"/>
              <a:defRPr sz="1300">
                <a:solidFill>
                  <a:schemeClr val="dk1"/>
                </a:solidFill>
              </a:defRPr>
            </a:lvl4pPr>
            <a:lvl5pPr indent="-311150" lvl="4" marL="2286000" rtl="0">
              <a:spcBef>
                <a:spcPts val="0"/>
              </a:spcBef>
              <a:spcAft>
                <a:spcPts val="0"/>
              </a:spcAft>
              <a:buClr>
                <a:srgbClr val="000000"/>
              </a:buClr>
              <a:buSzPts val="1300"/>
              <a:buChar char="○"/>
              <a:defRPr sz="1300">
                <a:solidFill>
                  <a:srgbClr val="000000"/>
                </a:solidFill>
              </a:defRPr>
            </a:lvl5pPr>
            <a:lvl6pPr indent="-311150" lvl="5" marL="2743200" rtl="0">
              <a:spcBef>
                <a:spcPts val="0"/>
              </a:spcBef>
              <a:spcAft>
                <a:spcPts val="0"/>
              </a:spcAft>
              <a:buClr>
                <a:schemeClr val="lt1"/>
              </a:buClr>
              <a:buSzPts val="1300"/>
              <a:buChar char="■"/>
              <a:defRPr sz="1300">
                <a:solidFill>
                  <a:schemeClr val="lt1"/>
                </a:solidFill>
              </a:defRPr>
            </a:lvl6pPr>
            <a:lvl7pPr indent="-311150" lvl="6" marL="3200400" rtl="0">
              <a:spcBef>
                <a:spcPts val="0"/>
              </a:spcBef>
              <a:spcAft>
                <a:spcPts val="0"/>
              </a:spcAft>
              <a:buClr>
                <a:schemeClr val="lt1"/>
              </a:buClr>
              <a:buSzPts val="1300"/>
              <a:buChar char="●"/>
              <a:defRPr sz="1300">
                <a:solidFill>
                  <a:schemeClr val="lt1"/>
                </a:solidFill>
              </a:defRPr>
            </a:lvl7pPr>
            <a:lvl8pPr indent="-311150" lvl="7" marL="3657600" rtl="0">
              <a:spcBef>
                <a:spcPts val="0"/>
              </a:spcBef>
              <a:spcAft>
                <a:spcPts val="0"/>
              </a:spcAft>
              <a:buClr>
                <a:schemeClr val="lt1"/>
              </a:buClr>
              <a:buSzPts val="1300"/>
              <a:buChar char="○"/>
              <a:defRPr sz="1300">
                <a:solidFill>
                  <a:schemeClr val="lt1"/>
                </a:solidFill>
              </a:defRPr>
            </a:lvl8pPr>
            <a:lvl9pPr indent="-311150" lvl="8" marL="4114800" rtl="0">
              <a:spcBef>
                <a:spcPts val="0"/>
              </a:spcBef>
              <a:spcAft>
                <a:spcPts val="0"/>
              </a:spcAft>
              <a:buClr>
                <a:schemeClr val="lt1"/>
              </a:buClr>
              <a:buSzPts val="1300"/>
              <a:buChar char="■"/>
              <a:defRPr sz="1300">
                <a:solidFill>
                  <a:schemeClr val="lt1"/>
                </a:solidFill>
              </a:defRPr>
            </a:lvl9pPr>
          </a:lstStyle>
          <a:p/>
        </p:txBody>
      </p:sp>
      <p:sp>
        <p:nvSpPr>
          <p:cNvPr id="288" name="Google Shape;288;g2e1531753e7_2_119"/>
          <p:cNvSpPr txBox="1"/>
          <p:nvPr>
            <p:ph idx="13" type="subTitle"/>
          </p:nvPr>
        </p:nvSpPr>
        <p:spPr>
          <a:xfrm>
            <a:off x="3960871" y="4110238"/>
            <a:ext cx="2826241" cy="522497"/>
          </a:xfrm>
          <a:prstGeom prst="rect">
            <a:avLst/>
          </a:prstGeom>
        </p:spPr>
        <p:txBody>
          <a:bodyPr anchorCtr="0" anchor="t" bIns="116050" lIns="116050" spcFirstLastPara="1" rIns="116050" wrap="square" tIns="116050">
            <a:normAutofit/>
          </a:bodyPr>
          <a:lstStyle>
            <a:lvl1pPr lvl="0" rtl="0">
              <a:spcBef>
                <a:spcPts val="0"/>
              </a:spcBef>
              <a:spcAft>
                <a:spcPts val="0"/>
              </a:spcAft>
              <a:buClr>
                <a:schemeClr val="dk1"/>
              </a:buClr>
              <a:buSzPts val="1500"/>
              <a:buNone/>
              <a:defRPr b="1" sz="1500">
                <a:solidFill>
                  <a:schemeClr val="dk1"/>
                </a:solidFill>
              </a:defRPr>
            </a:lvl1pPr>
            <a:lvl2pPr lvl="1" rtl="0">
              <a:spcBef>
                <a:spcPts val="0"/>
              </a:spcBef>
              <a:spcAft>
                <a:spcPts val="0"/>
              </a:spcAft>
              <a:buSzPts val="1500"/>
              <a:buNone/>
              <a:defRPr sz="1500"/>
            </a:lvl2pPr>
            <a:lvl3pPr lvl="2" rtl="0">
              <a:spcBef>
                <a:spcPts val="0"/>
              </a:spcBef>
              <a:spcAft>
                <a:spcPts val="0"/>
              </a:spcAft>
              <a:buSzPts val="1500"/>
              <a:buNone/>
              <a:defRPr sz="1500"/>
            </a:lvl3pPr>
            <a:lvl4pPr lvl="3" rtl="0">
              <a:spcBef>
                <a:spcPts val="0"/>
              </a:spcBef>
              <a:spcAft>
                <a:spcPts val="0"/>
              </a:spcAft>
              <a:buSzPts val="1500"/>
              <a:buNone/>
              <a:defRPr sz="1500"/>
            </a:lvl4pPr>
            <a:lvl5pPr lvl="4" rtl="0">
              <a:spcBef>
                <a:spcPts val="0"/>
              </a:spcBef>
              <a:spcAft>
                <a:spcPts val="0"/>
              </a:spcAft>
              <a:buSzPts val="1500"/>
              <a:buNone/>
              <a:defRPr sz="1500"/>
            </a:lvl5pPr>
            <a:lvl6pPr lvl="5" rtl="0">
              <a:spcBef>
                <a:spcPts val="0"/>
              </a:spcBef>
              <a:spcAft>
                <a:spcPts val="0"/>
              </a:spcAft>
              <a:buSzPts val="1500"/>
              <a:buNone/>
              <a:defRPr sz="1500"/>
            </a:lvl6pPr>
            <a:lvl7pPr lvl="6" rtl="0">
              <a:spcBef>
                <a:spcPts val="0"/>
              </a:spcBef>
              <a:spcAft>
                <a:spcPts val="0"/>
              </a:spcAft>
              <a:buSzPts val="1500"/>
              <a:buNone/>
              <a:defRPr sz="1500"/>
            </a:lvl7pPr>
            <a:lvl8pPr lvl="7" rtl="0">
              <a:spcBef>
                <a:spcPts val="0"/>
              </a:spcBef>
              <a:spcAft>
                <a:spcPts val="0"/>
              </a:spcAft>
              <a:buSzPts val="1500"/>
              <a:buNone/>
              <a:defRPr sz="1500"/>
            </a:lvl8pPr>
            <a:lvl9pPr lvl="8" rtl="0">
              <a:spcBef>
                <a:spcPts val="0"/>
              </a:spcBef>
              <a:spcAft>
                <a:spcPts val="0"/>
              </a:spcAft>
              <a:buSzPts val="1500"/>
              <a:buNone/>
              <a:defRPr sz="1500"/>
            </a:lvl9pPr>
          </a:lstStyle>
          <a:p/>
        </p:txBody>
      </p:sp>
      <p:sp>
        <p:nvSpPr>
          <p:cNvPr id="289" name="Google Shape;289;g2e1531753e7_2_119"/>
          <p:cNvSpPr txBox="1"/>
          <p:nvPr>
            <p:ph idx="14" type="body"/>
          </p:nvPr>
        </p:nvSpPr>
        <p:spPr>
          <a:xfrm>
            <a:off x="7457308" y="4802859"/>
            <a:ext cx="2826241" cy="1436978"/>
          </a:xfrm>
          <a:prstGeom prst="rect">
            <a:avLst/>
          </a:prstGeom>
        </p:spPr>
        <p:txBody>
          <a:bodyPr anchorCtr="0" anchor="t" bIns="116050" lIns="116050" spcFirstLastPara="1" rIns="116050" wrap="square" tIns="116050">
            <a:normAutofit/>
          </a:bodyPr>
          <a:lstStyle>
            <a:lvl1pPr indent="-311150" lvl="0" marL="457200" rtl="0">
              <a:spcBef>
                <a:spcPts val="0"/>
              </a:spcBef>
              <a:spcAft>
                <a:spcPts val="0"/>
              </a:spcAft>
              <a:buClr>
                <a:schemeClr val="dk1"/>
              </a:buClr>
              <a:buSzPts val="1300"/>
              <a:buChar char="●"/>
              <a:defRPr sz="1300">
                <a:solidFill>
                  <a:schemeClr val="dk1"/>
                </a:solidFill>
              </a:defRPr>
            </a:lvl1pPr>
            <a:lvl2pPr indent="-311150" lvl="1" marL="914400" rtl="0">
              <a:spcBef>
                <a:spcPts val="0"/>
              </a:spcBef>
              <a:spcAft>
                <a:spcPts val="0"/>
              </a:spcAft>
              <a:buClr>
                <a:schemeClr val="dk1"/>
              </a:buClr>
              <a:buSzPts val="1300"/>
              <a:buChar char="○"/>
              <a:defRPr sz="1300">
                <a:solidFill>
                  <a:schemeClr val="dk1"/>
                </a:solidFill>
              </a:defRPr>
            </a:lvl2pPr>
            <a:lvl3pPr indent="-311150" lvl="2" marL="1371600" rtl="0">
              <a:spcBef>
                <a:spcPts val="0"/>
              </a:spcBef>
              <a:spcAft>
                <a:spcPts val="0"/>
              </a:spcAft>
              <a:buClr>
                <a:schemeClr val="dk1"/>
              </a:buClr>
              <a:buSzPts val="1300"/>
              <a:buChar char="■"/>
              <a:defRPr sz="1300">
                <a:solidFill>
                  <a:schemeClr val="dk1"/>
                </a:solidFill>
              </a:defRPr>
            </a:lvl3pPr>
            <a:lvl4pPr indent="-311150" lvl="3" marL="1828800" rtl="0">
              <a:spcBef>
                <a:spcPts val="0"/>
              </a:spcBef>
              <a:spcAft>
                <a:spcPts val="0"/>
              </a:spcAft>
              <a:buClr>
                <a:schemeClr val="dk1"/>
              </a:buClr>
              <a:buSzPts val="1300"/>
              <a:buChar char="●"/>
              <a:defRPr sz="1300">
                <a:solidFill>
                  <a:schemeClr val="dk1"/>
                </a:solidFill>
              </a:defRPr>
            </a:lvl4pPr>
            <a:lvl5pPr indent="-311150" lvl="4" marL="2286000" rtl="0">
              <a:spcBef>
                <a:spcPts val="0"/>
              </a:spcBef>
              <a:spcAft>
                <a:spcPts val="0"/>
              </a:spcAft>
              <a:buClr>
                <a:schemeClr val="dk1"/>
              </a:buClr>
              <a:buSzPts val="1300"/>
              <a:buChar char="○"/>
              <a:defRPr sz="1300">
                <a:solidFill>
                  <a:schemeClr val="dk1"/>
                </a:solidFill>
              </a:defRPr>
            </a:lvl5pPr>
            <a:lvl6pPr indent="-311150" lvl="5" marL="2743200" rtl="0">
              <a:spcBef>
                <a:spcPts val="0"/>
              </a:spcBef>
              <a:spcAft>
                <a:spcPts val="0"/>
              </a:spcAft>
              <a:buClr>
                <a:schemeClr val="lt1"/>
              </a:buClr>
              <a:buSzPts val="1300"/>
              <a:buChar char="■"/>
              <a:defRPr sz="1300">
                <a:solidFill>
                  <a:schemeClr val="lt1"/>
                </a:solidFill>
              </a:defRPr>
            </a:lvl6pPr>
            <a:lvl7pPr indent="-311150" lvl="6" marL="3200400" rtl="0">
              <a:spcBef>
                <a:spcPts val="0"/>
              </a:spcBef>
              <a:spcAft>
                <a:spcPts val="0"/>
              </a:spcAft>
              <a:buClr>
                <a:schemeClr val="lt1"/>
              </a:buClr>
              <a:buSzPts val="1300"/>
              <a:buChar char="●"/>
              <a:defRPr sz="1300">
                <a:solidFill>
                  <a:schemeClr val="lt1"/>
                </a:solidFill>
              </a:defRPr>
            </a:lvl7pPr>
            <a:lvl8pPr indent="-311150" lvl="7" marL="3657600" rtl="0">
              <a:spcBef>
                <a:spcPts val="0"/>
              </a:spcBef>
              <a:spcAft>
                <a:spcPts val="0"/>
              </a:spcAft>
              <a:buClr>
                <a:schemeClr val="lt1"/>
              </a:buClr>
              <a:buSzPts val="1300"/>
              <a:buChar char="○"/>
              <a:defRPr sz="1300">
                <a:solidFill>
                  <a:schemeClr val="lt1"/>
                </a:solidFill>
              </a:defRPr>
            </a:lvl8pPr>
            <a:lvl9pPr indent="-311150" lvl="8" marL="4114800" rtl="0">
              <a:spcBef>
                <a:spcPts val="0"/>
              </a:spcBef>
              <a:spcAft>
                <a:spcPts val="0"/>
              </a:spcAft>
              <a:buClr>
                <a:schemeClr val="lt1"/>
              </a:buClr>
              <a:buSzPts val="1300"/>
              <a:buChar char="■"/>
              <a:defRPr sz="1300">
                <a:solidFill>
                  <a:schemeClr val="lt1"/>
                </a:solidFill>
              </a:defRPr>
            </a:lvl9pPr>
          </a:lstStyle>
          <a:p/>
        </p:txBody>
      </p:sp>
      <p:sp>
        <p:nvSpPr>
          <p:cNvPr id="290" name="Google Shape;290;g2e1531753e7_2_119"/>
          <p:cNvSpPr txBox="1"/>
          <p:nvPr>
            <p:ph idx="15" type="subTitle"/>
          </p:nvPr>
        </p:nvSpPr>
        <p:spPr>
          <a:xfrm>
            <a:off x="7457308" y="4110238"/>
            <a:ext cx="2826241" cy="522497"/>
          </a:xfrm>
          <a:prstGeom prst="rect">
            <a:avLst/>
          </a:prstGeom>
        </p:spPr>
        <p:txBody>
          <a:bodyPr anchorCtr="0" anchor="t" bIns="116050" lIns="116050" spcFirstLastPara="1" rIns="116050" wrap="square" tIns="116050">
            <a:normAutofit/>
          </a:bodyPr>
          <a:lstStyle>
            <a:lvl1pPr lvl="0" rtl="0">
              <a:spcBef>
                <a:spcPts val="0"/>
              </a:spcBef>
              <a:spcAft>
                <a:spcPts val="0"/>
              </a:spcAft>
              <a:buClr>
                <a:srgbClr val="000000"/>
              </a:buClr>
              <a:buSzPts val="1500"/>
              <a:buNone/>
              <a:defRPr b="1" sz="1500">
                <a:solidFill>
                  <a:srgbClr val="000000"/>
                </a:solidFill>
              </a:defRPr>
            </a:lvl1pPr>
            <a:lvl2pPr lvl="1" rtl="0">
              <a:spcBef>
                <a:spcPts val="0"/>
              </a:spcBef>
              <a:spcAft>
                <a:spcPts val="0"/>
              </a:spcAft>
              <a:buSzPts val="1500"/>
              <a:buNone/>
              <a:defRPr sz="1500"/>
            </a:lvl2pPr>
            <a:lvl3pPr lvl="2" rtl="0">
              <a:spcBef>
                <a:spcPts val="0"/>
              </a:spcBef>
              <a:spcAft>
                <a:spcPts val="0"/>
              </a:spcAft>
              <a:buSzPts val="1500"/>
              <a:buNone/>
              <a:defRPr sz="1500"/>
            </a:lvl3pPr>
            <a:lvl4pPr lvl="3" rtl="0">
              <a:spcBef>
                <a:spcPts val="0"/>
              </a:spcBef>
              <a:spcAft>
                <a:spcPts val="0"/>
              </a:spcAft>
              <a:buSzPts val="1500"/>
              <a:buNone/>
              <a:defRPr sz="1500"/>
            </a:lvl4pPr>
            <a:lvl5pPr lvl="4" rtl="0">
              <a:spcBef>
                <a:spcPts val="0"/>
              </a:spcBef>
              <a:spcAft>
                <a:spcPts val="0"/>
              </a:spcAft>
              <a:buSzPts val="1500"/>
              <a:buNone/>
              <a:defRPr sz="1500"/>
            </a:lvl5pPr>
            <a:lvl6pPr lvl="5" rtl="0">
              <a:spcBef>
                <a:spcPts val="0"/>
              </a:spcBef>
              <a:spcAft>
                <a:spcPts val="0"/>
              </a:spcAft>
              <a:buSzPts val="1500"/>
              <a:buNone/>
              <a:defRPr sz="1500"/>
            </a:lvl6pPr>
            <a:lvl7pPr lvl="6" rtl="0">
              <a:spcBef>
                <a:spcPts val="0"/>
              </a:spcBef>
              <a:spcAft>
                <a:spcPts val="0"/>
              </a:spcAft>
              <a:buSzPts val="1500"/>
              <a:buNone/>
              <a:defRPr sz="1500"/>
            </a:lvl7pPr>
            <a:lvl8pPr lvl="7" rtl="0">
              <a:spcBef>
                <a:spcPts val="0"/>
              </a:spcBef>
              <a:spcAft>
                <a:spcPts val="0"/>
              </a:spcAft>
              <a:buSzPts val="1500"/>
              <a:buNone/>
              <a:defRPr sz="1500"/>
            </a:lvl8pPr>
            <a:lvl9pPr lvl="8" rtl="0">
              <a:spcBef>
                <a:spcPts val="0"/>
              </a:spcBef>
              <a:spcAft>
                <a:spcPts val="0"/>
              </a:spcAft>
              <a:buSzPts val="1500"/>
              <a:buNone/>
              <a:defRPr sz="1500"/>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1" name="Shape 291"/>
        <p:cNvGrpSpPr/>
        <p:nvPr/>
      </p:nvGrpSpPr>
      <p:grpSpPr>
        <a:xfrm>
          <a:off x="0" y="0"/>
          <a:ext cx="0" cy="0"/>
          <a:chOff x="0" y="0"/>
          <a:chExt cx="0" cy="0"/>
        </a:xfrm>
      </p:grpSpPr>
      <p:pic>
        <p:nvPicPr>
          <p:cNvPr id="292" name="Google Shape;292;g2e1531753e7_2_142"/>
          <p:cNvPicPr preferRelativeResize="0"/>
          <p:nvPr/>
        </p:nvPicPr>
        <p:blipFill>
          <a:blip r:embed="rId2">
            <a:alphaModFix/>
          </a:blip>
          <a:stretch>
            <a:fillRect/>
          </a:stretch>
        </p:blipFill>
        <p:spPr>
          <a:xfrm>
            <a:off x="4800175" y="1141842"/>
            <a:ext cx="5891626" cy="5105739"/>
          </a:xfrm>
          <a:prstGeom prst="rect">
            <a:avLst/>
          </a:prstGeom>
          <a:noFill/>
          <a:ln>
            <a:noFill/>
          </a:ln>
        </p:spPr>
      </p:pic>
      <p:sp>
        <p:nvSpPr>
          <p:cNvPr id="293" name="Google Shape;293;g2e1531753e7_2_142"/>
          <p:cNvSpPr txBox="1"/>
          <p:nvPr>
            <p:ph type="title"/>
          </p:nvPr>
        </p:nvSpPr>
        <p:spPr>
          <a:xfrm>
            <a:off x="364461" y="654077"/>
            <a:ext cx="9962877" cy="841728"/>
          </a:xfrm>
          <a:prstGeom prst="rect">
            <a:avLst/>
          </a:prstGeom>
        </p:spPr>
        <p:txBody>
          <a:bodyPr anchorCtr="0" anchor="t" bIns="116050" lIns="116050" spcFirstLastPara="1" rIns="116050" wrap="square" tIns="116050">
            <a:normAutofit/>
          </a:bodyPr>
          <a:lstStyle>
            <a:lvl1pPr lvl="0">
              <a:spcBef>
                <a:spcPts val="0"/>
              </a:spcBef>
              <a:spcAft>
                <a:spcPts val="0"/>
              </a:spcAft>
              <a:buClr>
                <a:srgbClr val="151539"/>
              </a:buClr>
              <a:buSzPts val="2500"/>
              <a:buNone/>
              <a:defRPr>
                <a:solidFill>
                  <a:srgbClr val="151539"/>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94" name="Google Shape;294;g2e1531753e7_2_142"/>
          <p:cNvSpPr txBox="1"/>
          <p:nvPr>
            <p:ph idx="12" type="sldNum"/>
          </p:nvPr>
        </p:nvSpPr>
        <p:spPr>
          <a:xfrm>
            <a:off x="9906586" y="6853777"/>
            <a:ext cx="641578" cy="578495"/>
          </a:xfrm>
          <a:prstGeom prst="rect">
            <a:avLst/>
          </a:prstGeom>
        </p:spPr>
        <p:txBody>
          <a:bodyPr anchorCtr="0" anchor="ctr" bIns="116050" lIns="116050" spcFirstLastPara="1" rIns="116050" wrap="square" tIns="1160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latin typeface="Inter"/>
              <a:ea typeface="Inter"/>
              <a:cs typeface="Inter"/>
              <a:sym typeface="Inter"/>
            </a:endParaRPr>
          </a:p>
        </p:txBody>
      </p:sp>
      <p:pic>
        <p:nvPicPr>
          <p:cNvPr id="295" name="Google Shape;295;g2e1531753e7_2_142"/>
          <p:cNvPicPr preferRelativeResize="0"/>
          <p:nvPr/>
        </p:nvPicPr>
        <p:blipFill>
          <a:blip r:embed="rId3">
            <a:alphaModFix/>
          </a:blip>
          <a:stretch>
            <a:fillRect/>
          </a:stretch>
        </p:blipFill>
        <p:spPr>
          <a:xfrm>
            <a:off x="-1" y="6394418"/>
            <a:ext cx="1643059" cy="927024"/>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96" name="Shape 296"/>
        <p:cNvGrpSpPr/>
        <p:nvPr/>
      </p:nvGrpSpPr>
      <p:grpSpPr>
        <a:xfrm>
          <a:off x="0" y="0"/>
          <a:ext cx="0" cy="0"/>
          <a:chOff x="0" y="0"/>
          <a:chExt cx="0" cy="0"/>
        </a:xfrm>
      </p:grpSpPr>
      <p:pic>
        <p:nvPicPr>
          <p:cNvPr id="297" name="Google Shape;297;g2e1531753e7_2_147"/>
          <p:cNvPicPr preferRelativeResize="0"/>
          <p:nvPr/>
        </p:nvPicPr>
        <p:blipFill>
          <a:blip r:embed="rId2">
            <a:alphaModFix/>
          </a:blip>
          <a:stretch>
            <a:fillRect/>
          </a:stretch>
        </p:blipFill>
        <p:spPr>
          <a:xfrm>
            <a:off x="4800175" y="1141842"/>
            <a:ext cx="5891626" cy="5105739"/>
          </a:xfrm>
          <a:prstGeom prst="rect">
            <a:avLst/>
          </a:prstGeom>
          <a:noFill/>
          <a:ln>
            <a:noFill/>
          </a:ln>
        </p:spPr>
      </p:pic>
      <p:sp>
        <p:nvSpPr>
          <p:cNvPr id="298" name="Google Shape;298;g2e1531753e7_2_147"/>
          <p:cNvSpPr txBox="1"/>
          <p:nvPr>
            <p:ph type="title"/>
          </p:nvPr>
        </p:nvSpPr>
        <p:spPr>
          <a:xfrm>
            <a:off x="573234" y="661609"/>
            <a:ext cx="7445674" cy="6012466"/>
          </a:xfrm>
          <a:prstGeom prst="rect">
            <a:avLst/>
          </a:prstGeom>
        </p:spPr>
        <p:txBody>
          <a:bodyPr anchorCtr="0" anchor="ctr" bIns="116050" lIns="116050" spcFirstLastPara="1" rIns="116050" wrap="square" tIns="116050">
            <a:normAutofit/>
          </a:bodyPr>
          <a:lstStyle>
            <a:lvl1pPr lvl="0">
              <a:spcBef>
                <a:spcPts val="0"/>
              </a:spcBef>
              <a:spcAft>
                <a:spcPts val="0"/>
              </a:spcAft>
              <a:buClr>
                <a:srgbClr val="151539"/>
              </a:buClr>
              <a:buSzPts val="6100"/>
              <a:buNone/>
              <a:defRPr sz="6100">
                <a:solidFill>
                  <a:srgbClr val="151539"/>
                </a:solidFill>
              </a:defRPr>
            </a:lvl1pPr>
            <a:lvl2pPr lvl="1">
              <a:spcBef>
                <a:spcPts val="0"/>
              </a:spcBef>
              <a:spcAft>
                <a:spcPts val="0"/>
              </a:spcAft>
              <a:buSzPts val="6100"/>
              <a:buNone/>
              <a:defRPr sz="6100"/>
            </a:lvl2pPr>
            <a:lvl3pPr lvl="2">
              <a:spcBef>
                <a:spcPts val="0"/>
              </a:spcBef>
              <a:spcAft>
                <a:spcPts val="0"/>
              </a:spcAft>
              <a:buSzPts val="6100"/>
              <a:buNone/>
              <a:defRPr sz="6100"/>
            </a:lvl3pPr>
            <a:lvl4pPr lvl="3">
              <a:spcBef>
                <a:spcPts val="0"/>
              </a:spcBef>
              <a:spcAft>
                <a:spcPts val="0"/>
              </a:spcAft>
              <a:buSzPts val="6100"/>
              <a:buNone/>
              <a:defRPr sz="6100"/>
            </a:lvl4pPr>
            <a:lvl5pPr lvl="4">
              <a:spcBef>
                <a:spcPts val="0"/>
              </a:spcBef>
              <a:spcAft>
                <a:spcPts val="0"/>
              </a:spcAft>
              <a:buSzPts val="6100"/>
              <a:buNone/>
              <a:defRPr sz="6100"/>
            </a:lvl5pPr>
            <a:lvl6pPr lvl="5">
              <a:spcBef>
                <a:spcPts val="0"/>
              </a:spcBef>
              <a:spcAft>
                <a:spcPts val="0"/>
              </a:spcAft>
              <a:buSzPts val="6100"/>
              <a:buNone/>
              <a:defRPr sz="6100"/>
            </a:lvl6pPr>
            <a:lvl7pPr lvl="6">
              <a:spcBef>
                <a:spcPts val="0"/>
              </a:spcBef>
              <a:spcAft>
                <a:spcPts val="0"/>
              </a:spcAft>
              <a:buSzPts val="6100"/>
              <a:buNone/>
              <a:defRPr sz="6100"/>
            </a:lvl7pPr>
            <a:lvl8pPr lvl="7">
              <a:spcBef>
                <a:spcPts val="0"/>
              </a:spcBef>
              <a:spcAft>
                <a:spcPts val="0"/>
              </a:spcAft>
              <a:buSzPts val="6100"/>
              <a:buNone/>
              <a:defRPr sz="6100"/>
            </a:lvl8pPr>
            <a:lvl9pPr lvl="8">
              <a:spcBef>
                <a:spcPts val="0"/>
              </a:spcBef>
              <a:spcAft>
                <a:spcPts val="0"/>
              </a:spcAft>
              <a:buSzPts val="6100"/>
              <a:buNone/>
              <a:defRPr sz="6100"/>
            </a:lvl9pPr>
          </a:lstStyle>
          <a:p/>
        </p:txBody>
      </p:sp>
      <p:sp>
        <p:nvSpPr>
          <p:cNvPr id="299" name="Google Shape;299;g2e1531753e7_2_147"/>
          <p:cNvSpPr txBox="1"/>
          <p:nvPr>
            <p:ph idx="12" type="sldNum"/>
          </p:nvPr>
        </p:nvSpPr>
        <p:spPr>
          <a:xfrm>
            <a:off x="9906586" y="6853777"/>
            <a:ext cx="641578" cy="578495"/>
          </a:xfrm>
          <a:prstGeom prst="rect">
            <a:avLst/>
          </a:prstGeom>
        </p:spPr>
        <p:txBody>
          <a:bodyPr anchorCtr="0" anchor="ctr" bIns="116050" lIns="116050" spcFirstLastPara="1" rIns="116050" wrap="square" tIns="116050">
            <a:normAutofit/>
          </a:bodyPr>
          <a:lstStyle>
            <a:lvl1pPr lvl="0">
              <a:buNone/>
              <a:defRPr>
                <a:latin typeface="Inter"/>
                <a:ea typeface="Inter"/>
                <a:cs typeface="Inter"/>
                <a:sym typeface="Inter"/>
              </a:defRPr>
            </a:lvl1pPr>
            <a:lvl2pPr lvl="1">
              <a:buNone/>
              <a:defRPr>
                <a:latin typeface="Inter"/>
                <a:ea typeface="Inter"/>
                <a:cs typeface="Inter"/>
                <a:sym typeface="Inter"/>
              </a:defRPr>
            </a:lvl2pPr>
            <a:lvl3pPr lvl="2">
              <a:buNone/>
              <a:defRPr>
                <a:latin typeface="Inter"/>
                <a:ea typeface="Inter"/>
                <a:cs typeface="Inter"/>
                <a:sym typeface="Inter"/>
              </a:defRPr>
            </a:lvl3pPr>
            <a:lvl4pPr lvl="3">
              <a:buNone/>
              <a:defRPr>
                <a:latin typeface="Inter"/>
                <a:ea typeface="Inter"/>
                <a:cs typeface="Inter"/>
                <a:sym typeface="Inter"/>
              </a:defRPr>
            </a:lvl4pPr>
            <a:lvl5pPr lvl="4">
              <a:buNone/>
              <a:defRPr>
                <a:latin typeface="Inter"/>
                <a:ea typeface="Inter"/>
                <a:cs typeface="Inter"/>
                <a:sym typeface="Inter"/>
              </a:defRPr>
            </a:lvl5pPr>
            <a:lvl6pPr lvl="5">
              <a:buNone/>
              <a:defRPr>
                <a:latin typeface="Inter"/>
                <a:ea typeface="Inter"/>
                <a:cs typeface="Inter"/>
                <a:sym typeface="Inter"/>
              </a:defRPr>
            </a:lvl6pPr>
            <a:lvl7pPr lvl="6">
              <a:buNone/>
              <a:defRPr>
                <a:latin typeface="Inter"/>
                <a:ea typeface="Inter"/>
                <a:cs typeface="Inter"/>
                <a:sym typeface="Inter"/>
              </a:defRPr>
            </a:lvl7pPr>
            <a:lvl8pPr lvl="7">
              <a:buNone/>
              <a:defRPr>
                <a:latin typeface="Inter"/>
                <a:ea typeface="Inter"/>
                <a:cs typeface="Inter"/>
                <a:sym typeface="Inter"/>
              </a:defRPr>
            </a:lvl8pPr>
            <a:lvl9pPr lvl="8">
              <a:buNone/>
              <a:defRPr>
                <a:latin typeface="Inter"/>
                <a:ea typeface="Inter"/>
                <a:cs typeface="Inter"/>
                <a:sym typeface="Inter"/>
              </a:defRPr>
            </a:lvl9pPr>
          </a:lstStyle>
          <a:p>
            <a:pPr indent="0" lvl="0" marL="0" rtl="0" algn="r">
              <a:spcBef>
                <a:spcPts val="0"/>
              </a:spcBef>
              <a:spcAft>
                <a:spcPts val="0"/>
              </a:spcAft>
              <a:buNone/>
            </a:pPr>
            <a:fld id="{00000000-1234-1234-1234-123412341234}" type="slidenum">
              <a:rPr lang="en-US"/>
              <a:t>‹#›</a:t>
            </a:fld>
            <a:endParaRPr/>
          </a:p>
        </p:txBody>
      </p:sp>
      <p:pic>
        <p:nvPicPr>
          <p:cNvPr id="300" name="Google Shape;300;g2e1531753e7_2_147"/>
          <p:cNvPicPr preferRelativeResize="0"/>
          <p:nvPr/>
        </p:nvPicPr>
        <p:blipFill>
          <a:blip r:embed="rId3">
            <a:alphaModFix/>
          </a:blip>
          <a:stretch>
            <a:fillRect/>
          </a:stretch>
        </p:blipFill>
        <p:spPr>
          <a:xfrm>
            <a:off x="-1" y="6394418"/>
            <a:ext cx="1643059" cy="92702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9" name="Shape 39"/>
        <p:cNvGrpSpPr/>
        <p:nvPr/>
      </p:nvGrpSpPr>
      <p:grpSpPr>
        <a:xfrm>
          <a:off x="0" y="0"/>
          <a:ext cx="0" cy="0"/>
          <a:chOff x="0" y="0"/>
          <a:chExt cx="0" cy="0"/>
        </a:xfrm>
      </p:grpSpPr>
      <p:sp>
        <p:nvSpPr>
          <p:cNvPr id="40" name="Google Shape;40;p36"/>
          <p:cNvSpPr txBox="1"/>
          <p:nvPr>
            <p:ph type="ctrTitle"/>
          </p:nvPr>
        </p:nvSpPr>
        <p:spPr>
          <a:xfrm>
            <a:off x="801886" y="1237197"/>
            <a:ext cx="9088041" cy="2631887"/>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614"/>
              <a:buFont typeface="Calibri"/>
              <a:buNone/>
              <a:defRPr sz="6614"/>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36"/>
          <p:cNvSpPr txBox="1"/>
          <p:nvPr>
            <p:ph idx="1" type="subTitle"/>
          </p:nvPr>
        </p:nvSpPr>
        <p:spPr>
          <a:xfrm>
            <a:off x="1336477" y="3970580"/>
            <a:ext cx="8018860" cy="1825171"/>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102"/>
              </a:spcBef>
              <a:spcAft>
                <a:spcPts val="0"/>
              </a:spcAft>
              <a:buClr>
                <a:schemeClr val="dk1"/>
              </a:buClr>
              <a:buSzPts val="2646"/>
              <a:buNone/>
              <a:defRPr sz="2646"/>
            </a:lvl1pPr>
            <a:lvl2pPr lvl="1" algn="ctr">
              <a:lnSpc>
                <a:spcPct val="90000"/>
              </a:lnSpc>
              <a:spcBef>
                <a:spcPts val="551"/>
              </a:spcBef>
              <a:spcAft>
                <a:spcPts val="0"/>
              </a:spcAft>
              <a:buClr>
                <a:schemeClr val="dk1"/>
              </a:buClr>
              <a:buSzPts val="2205"/>
              <a:buNone/>
              <a:defRPr sz="2205"/>
            </a:lvl2pPr>
            <a:lvl3pPr lvl="2" algn="ctr">
              <a:lnSpc>
                <a:spcPct val="90000"/>
              </a:lnSpc>
              <a:spcBef>
                <a:spcPts val="551"/>
              </a:spcBef>
              <a:spcAft>
                <a:spcPts val="0"/>
              </a:spcAft>
              <a:buClr>
                <a:schemeClr val="dk1"/>
              </a:buClr>
              <a:buSzPts val="1984"/>
              <a:buNone/>
              <a:defRPr sz="1984"/>
            </a:lvl3pPr>
            <a:lvl4pPr lvl="3" algn="ctr">
              <a:lnSpc>
                <a:spcPct val="90000"/>
              </a:lnSpc>
              <a:spcBef>
                <a:spcPts val="551"/>
              </a:spcBef>
              <a:spcAft>
                <a:spcPts val="0"/>
              </a:spcAft>
              <a:buClr>
                <a:schemeClr val="dk1"/>
              </a:buClr>
              <a:buSzPts val="1764"/>
              <a:buNone/>
              <a:defRPr sz="1764"/>
            </a:lvl4pPr>
            <a:lvl5pPr lvl="4" algn="ctr">
              <a:lnSpc>
                <a:spcPct val="90000"/>
              </a:lnSpc>
              <a:spcBef>
                <a:spcPts val="551"/>
              </a:spcBef>
              <a:spcAft>
                <a:spcPts val="0"/>
              </a:spcAft>
              <a:buClr>
                <a:schemeClr val="dk1"/>
              </a:buClr>
              <a:buSzPts val="1764"/>
              <a:buNone/>
              <a:defRPr sz="1764"/>
            </a:lvl5pPr>
            <a:lvl6pPr lvl="5" algn="ctr">
              <a:lnSpc>
                <a:spcPct val="90000"/>
              </a:lnSpc>
              <a:spcBef>
                <a:spcPts val="551"/>
              </a:spcBef>
              <a:spcAft>
                <a:spcPts val="0"/>
              </a:spcAft>
              <a:buClr>
                <a:schemeClr val="dk1"/>
              </a:buClr>
              <a:buSzPts val="1764"/>
              <a:buNone/>
              <a:defRPr sz="1764"/>
            </a:lvl6pPr>
            <a:lvl7pPr lvl="6" algn="ctr">
              <a:lnSpc>
                <a:spcPct val="90000"/>
              </a:lnSpc>
              <a:spcBef>
                <a:spcPts val="551"/>
              </a:spcBef>
              <a:spcAft>
                <a:spcPts val="0"/>
              </a:spcAft>
              <a:buClr>
                <a:schemeClr val="dk1"/>
              </a:buClr>
              <a:buSzPts val="1764"/>
              <a:buNone/>
              <a:defRPr sz="1764"/>
            </a:lvl7pPr>
            <a:lvl8pPr lvl="7" algn="ctr">
              <a:lnSpc>
                <a:spcPct val="90000"/>
              </a:lnSpc>
              <a:spcBef>
                <a:spcPts val="551"/>
              </a:spcBef>
              <a:spcAft>
                <a:spcPts val="0"/>
              </a:spcAft>
              <a:buClr>
                <a:schemeClr val="dk1"/>
              </a:buClr>
              <a:buSzPts val="1764"/>
              <a:buNone/>
              <a:defRPr sz="1764"/>
            </a:lvl8pPr>
            <a:lvl9pPr lvl="8" algn="ctr">
              <a:lnSpc>
                <a:spcPct val="90000"/>
              </a:lnSpc>
              <a:spcBef>
                <a:spcPts val="551"/>
              </a:spcBef>
              <a:spcAft>
                <a:spcPts val="0"/>
              </a:spcAft>
              <a:buClr>
                <a:schemeClr val="dk1"/>
              </a:buClr>
              <a:buSzPts val="1764"/>
              <a:buNone/>
              <a:defRPr sz="1764"/>
            </a:lvl9pPr>
          </a:lstStyle>
          <a:p/>
        </p:txBody>
      </p:sp>
      <p:sp>
        <p:nvSpPr>
          <p:cNvPr id="42" name="Google Shape;42;p36"/>
          <p:cNvSpPr txBox="1"/>
          <p:nvPr>
            <p:ph idx="10" type="dt"/>
          </p:nvPr>
        </p:nvSpPr>
        <p:spPr>
          <a:xfrm>
            <a:off x="735062" y="7006700"/>
            <a:ext cx="2405658" cy="40248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6"/>
          <p:cNvSpPr txBox="1"/>
          <p:nvPr>
            <p:ph idx="11" type="ftr"/>
          </p:nvPr>
        </p:nvSpPr>
        <p:spPr>
          <a:xfrm>
            <a:off x="3541663" y="7006700"/>
            <a:ext cx="3608487" cy="40248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6"/>
          <p:cNvSpPr txBox="1"/>
          <p:nvPr>
            <p:ph idx="12" type="sldNum"/>
          </p:nvPr>
        </p:nvSpPr>
        <p:spPr>
          <a:xfrm>
            <a:off x="7551093" y="7006700"/>
            <a:ext cx="2405658" cy="402483"/>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lain)">
  <p:cSld name="SECTION_TITLE_AND_DESCRIPTION">
    <p:spTree>
      <p:nvGrpSpPr>
        <p:cNvPr id="301" name="Shape 301"/>
        <p:cNvGrpSpPr/>
        <p:nvPr/>
      </p:nvGrpSpPr>
      <p:grpSpPr>
        <a:xfrm>
          <a:off x="0" y="0"/>
          <a:ext cx="0" cy="0"/>
          <a:chOff x="0" y="0"/>
          <a:chExt cx="0" cy="0"/>
        </a:xfrm>
      </p:grpSpPr>
      <p:sp>
        <p:nvSpPr>
          <p:cNvPr id="302" name="Google Shape;302;g2e1531753e7_2_152"/>
          <p:cNvSpPr/>
          <p:nvPr/>
        </p:nvSpPr>
        <p:spPr>
          <a:xfrm>
            <a:off x="4081306" y="-184"/>
            <a:ext cx="6610816" cy="7559675"/>
          </a:xfrm>
          <a:prstGeom prst="rect">
            <a:avLst/>
          </a:prstGeom>
          <a:solidFill>
            <a:schemeClr val="lt2"/>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303" name="Google Shape;303;g2e1531753e7_2_152"/>
          <p:cNvSpPr txBox="1"/>
          <p:nvPr>
            <p:ph type="title"/>
          </p:nvPr>
        </p:nvSpPr>
        <p:spPr>
          <a:xfrm>
            <a:off x="310441" y="1782884"/>
            <a:ext cx="3870867" cy="2178615"/>
          </a:xfrm>
          <a:prstGeom prst="rect">
            <a:avLst/>
          </a:prstGeom>
        </p:spPr>
        <p:txBody>
          <a:bodyPr anchorCtr="0" anchor="b" bIns="116050" lIns="116050" spcFirstLastPara="1" rIns="116050" wrap="square" tIns="116050">
            <a:normAutofit/>
          </a:bodyPr>
          <a:lstStyle>
            <a:lvl1pPr lvl="0">
              <a:spcBef>
                <a:spcPts val="0"/>
              </a:spcBef>
              <a:spcAft>
                <a:spcPts val="0"/>
              </a:spcAft>
              <a:buClr>
                <a:srgbClr val="151539"/>
              </a:buClr>
              <a:buSzPts val="4600"/>
              <a:buNone/>
              <a:defRPr sz="4600">
                <a:solidFill>
                  <a:srgbClr val="151539"/>
                </a:solidFill>
              </a:defRPr>
            </a:lvl1pPr>
            <a:lvl2pPr lvl="1" algn="ctr">
              <a:spcBef>
                <a:spcPts val="0"/>
              </a:spcBef>
              <a:spcAft>
                <a:spcPts val="0"/>
              </a:spcAft>
              <a:buSzPts val="5300"/>
              <a:buNone/>
              <a:defRPr sz="5300"/>
            </a:lvl2pPr>
            <a:lvl3pPr lvl="2" algn="ctr">
              <a:spcBef>
                <a:spcPts val="0"/>
              </a:spcBef>
              <a:spcAft>
                <a:spcPts val="0"/>
              </a:spcAft>
              <a:buSzPts val="5300"/>
              <a:buNone/>
              <a:defRPr sz="5300"/>
            </a:lvl3pPr>
            <a:lvl4pPr lvl="3" algn="ctr">
              <a:spcBef>
                <a:spcPts val="0"/>
              </a:spcBef>
              <a:spcAft>
                <a:spcPts val="0"/>
              </a:spcAft>
              <a:buSzPts val="5300"/>
              <a:buNone/>
              <a:defRPr sz="5300"/>
            </a:lvl4pPr>
            <a:lvl5pPr lvl="4" algn="ctr">
              <a:spcBef>
                <a:spcPts val="0"/>
              </a:spcBef>
              <a:spcAft>
                <a:spcPts val="0"/>
              </a:spcAft>
              <a:buSzPts val="5300"/>
              <a:buNone/>
              <a:defRPr sz="5300"/>
            </a:lvl5pPr>
            <a:lvl6pPr lvl="5" algn="ctr">
              <a:spcBef>
                <a:spcPts val="0"/>
              </a:spcBef>
              <a:spcAft>
                <a:spcPts val="0"/>
              </a:spcAft>
              <a:buSzPts val="5300"/>
              <a:buNone/>
              <a:defRPr sz="5300"/>
            </a:lvl6pPr>
            <a:lvl7pPr lvl="6" algn="ctr">
              <a:spcBef>
                <a:spcPts val="0"/>
              </a:spcBef>
              <a:spcAft>
                <a:spcPts val="0"/>
              </a:spcAft>
              <a:buSzPts val="5300"/>
              <a:buNone/>
              <a:defRPr sz="5300"/>
            </a:lvl7pPr>
            <a:lvl8pPr lvl="7" algn="ctr">
              <a:spcBef>
                <a:spcPts val="0"/>
              </a:spcBef>
              <a:spcAft>
                <a:spcPts val="0"/>
              </a:spcAft>
              <a:buSzPts val="5300"/>
              <a:buNone/>
              <a:defRPr sz="5300"/>
            </a:lvl8pPr>
            <a:lvl9pPr lvl="8" algn="ctr">
              <a:spcBef>
                <a:spcPts val="0"/>
              </a:spcBef>
              <a:spcAft>
                <a:spcPts val="0"/>
              </a:spcAft>
              <a:buSzPts val="5300"/>
              <a:buNone/>
              <a:defRPr sz="5300"/>
            </a:lvl9pPr>
          </a:lstStyle>
          <a:p/>
        </p:txBody>
      </p:sp>
      <p:sp>
        <p:nvSpPr>
          <p:cNvPr id="304" name="Google Shape;304;g2e1531753e7_2_152"/>
          <p:cNvSpPr txBox="1"/>
          <p:nvPr>
            <p:ph idx="1" type="subTitle"/>
          </p:nvPr>
        </p:nvSpPr>
        <p:spPr>
          <a:xfrm>
            <a:off x="310441" y="3961499"/>
            <a:ext cx="3870867" cy="1815292"/>
          </a:xfrm>
          <a:prstGeom prst="rect">
            <a:avLst/>
          </a:prstGeom>
        </p:spPr>
        <p:txBody>
          <a:bodyPr anchorCtr="0" anchor="t" bIns="116050" lIns="116050" spcFirstLastPara="1" rIns="116050" wrap="square" tIns="116050">
            <a:normAutofit/>
          </a:bodyPr>
          <a:lstStyle>
            <a:lvl1pPr lvl="0">
              <a:lnSpc>
                <a:spcPct val="100000"/>
              </a:lnSpc>
              <a:spcBef>
                <a:spcPts val="0"/>
              </a:spcBef>
              <a:spcAft>
                <a:spcPts val="0"/>
              </a:spcAft>
              <a:buClr>
                <a:srgbClr val="151539"/>
              </a:buClr>
              <a:buSzPts val="3000"/>
              <a:buNone/>
              <a:defRPr sz="3000">
                <a:solidFill>
                  <a:srgbClr val="151539"/>
                </a:solidFill>
              </a:defRPr>
            </a:lvl1pPr>
            <a:lvl2pPr lvl="1" algn="ctr">
              <a:lnSpc>
                <a:spcPct val="100000"/>
              </a:lnSpc>
              <a:spcBef>
                <a:spcPts val="0"/>
              </a:spcBef>
              <a:spcAft>
                <a:spcPts val="0"/>
              </a:spcAft>
              <a:buSzPts val="2700"/>
              <a:buNone/>
              <a:defRPr sz="2700"/>
            </a:lvl2pPr>
            <a:lvl3pPr lvl="2" algn="ctr">
              <a:lnSpc>
                <a:spcPct val="100000"/>
              </a:lnSpc>
              <a:spcBef>
                <a:spcPts val="0"/>
              </a:spcBef>
              <a:spcAft>
                <a:spcPts val="0"/>
              </a:spcAft>
              <a:buSzPts val="2700"/>
              <a:buNone/>
              <a:defRPr sz="2700"/>
            </a:lvl3pPr>
            <a:lvl4pPr lvl="3" algn="ctr">
              <a:lnSpc>
                <a:spcPct val="100000"/>
              </a:lnSpc>
              <a:spcBef>
                <a:spcPts val="0"/>
              </a:spcBef>
              <a:spcAft>
                <a:spcPts val="0"/>
              </a:spcAft>
              <a:buSzPts val="2700"/>
              <a:buNone/>
              <a:defRPr sz="2700"/>
            </a:lvl4pPr>
            <a:lvl5pPr lvl="4" algn="ctr">
              <a:lnSpc>
                <a:spcPct val="100000"/>
              </a:lnSpc>
              <a:spcBef>
                <a:spcPts val="0"/>
              </a:spcBef>
              <a:spcAft>
                <a:spcPts val="0"/>
              </a:spcAft>
              <a:buSzPts val="2700"/>
              <a:buNone/>
              <a:defRPr sz="2700"/>
            </a:lvl5pPr>
            <a:lvl6pPr lvl="5" algn="ctr">
              <a:lnSpc>
                <a:spcPct val="100000"/>
              </a:lnSpc>
              <a:spcBef>
                <a:spcPts val="0"/>
              </a:spcBef>
              <a:spcAft>
                <a:spcPts val="0"/>
              </a:spcAft>
              <a:buSzPts val="2700"/>
              <a:buNone/>
              <a:defRPr sz="2700"/>
            </a:lvl6pPr>
            <a:lvl7pPr lvl="6" algn="ctr">
              <a:lnSpc>
                <a:spcPct val="100000"/>
              </a:lnSpc>
              <a:spcBef>
                <a:spcPts val="0"/>
              </a:spcBef>
              <a:spcAft>
                <a:spcPts val="0"/>
              </a:spcAft>
              <a:buSzPts val="2700"/>
              <a:buNone/>
              <a:defRPr sz="2700"/>
            </a:lvl7pPr>
            <a:lvl8pPr lvl="7" algn="ctr">
              <a:lnSpc>
                <a:spcPct val="100000"/>
              </a:lnSpc>
              <a:spcBef>
                <a:spcPts val="0"/>
              </a:spcBef>
              <a:spcAft>
                <a:spcPts val="0"/>
              </a:spcAft>
              <a:buSzPts val="2700"/>
              <a:buNone/>
              <a:defRPr sz="2700"/>
            </a:lvl8pPr>
            <a:lvl9pPr lvl="8" algn="ctr">
              <a:lnSpc>
                <a:spcPct val="100000"/>
              </a:lnSpc>
              <a:spcBef>
                <a:spcPts val="0"/>
              </a:spcBef>
              <a:spcAft>
                <a:spcPts val="0"/>
              </a:spcAft>
              <a:buSzPts val="2700"/>
              <a:buNone/>
              <a:defRPr sz="2700"/>
            </a:lvl9pPr>
          </a:lstStyle>
          <a:p/>
        </p:txBody>
      </p:sp>
      <p:sp>
        <p:nvSpPr>
          <p:cNvPr id="305" name="Google Shape;305;g2e1531753e7_2_152"/>
          <p:cNvSpPr txBox="1"/>
          <p:nvPr>
            <p:ph idx="2" type="body"/>
          </p:nvPr>
        </p:nvSpPr>
        <p:spPr>
          <a:xfrm>
            <a:off x="5244232" y="1064395"/>
            <a:ext cx="4486487" cy="5430885"/>
          </a:xfrm>
          <a:prstGeom prst="rect">
            <a:avLst/>
          </a:prstGeom>
        </p:spPr>
        <p:txBody>
          <a:bodyPr anchorCtr="0" anchor="ctr" bIns="116050" lIns="116050" spcFirstLastPara="1" rIns="116050" wrap="square" tIns="116050">
            <a:normAutofit/>
          </a:bodyPr>
          <a:lstStyle>
            <a:lvl1pPr indent="-342900" lvl="0" marL="457200">
              <a:spcBef>
                <a:spcPts val="0"/>
              </a:spcBef>
              <a:spcAft>
                <a:spcPts val="0"/>
              </a:spcAft>
              <a:buClr>
                <a:srgbClr val="151539"/>
              </a:buClr>
              <a:buSzPts val="1800"/>
              <a:buChar char="●"/>
              <a:defRPr>
                <a:solidFill>
                  <a:srgbClr val="151539"/>
                </a:solidFill>
              </a:defRPr>
            </a:lvl1pPr>
            <a:lvl2pPr indent="-342900" lvl="1" marL="914400">
              <a:spcBef>
                <a:spcPts val="0"/>
              </a:spcBef>
              <a:spcAft>
                <a:spcPts val="0"/>
              </a:spcAft>
              <a:buClr>
                <a:srgbClr val="151539"/>
              </a:buClr>
              <a:buSzPts val="1800"/>
              <a:buChar char="○"/>
              <a:defRPr>
                <a:solidFill>
                  <a:srgbClr val="151539"/>
                </a:solidFill>
              </a:defRPr>
            </a:lvl2pPr>
            <a:lvl3pPr indent="-342900" lvl="2" marL="1371600">
              <a:spcBef>
                <a:spcPts val="0"/>
              </a:spcBef>
              <a:spcAft>
                <a:spcPts val="0"/>
              </a:spcAft>
              <a:buClr>
                <a:srgbClr val="151539"/>
              </a:buClr>
              <a:buSzPts val="1800"/>
              <a:buChar char="■"/>
              <a:defRPr>
                <a:solidFill>
                  <a:srgbClr val="151539"/>
                </a:solidFill>
              </a:defRPr>
            </a:lvl3pPr>
            <a:lvl4pPr indent="-342900" lvl="3" marL="1828800">
              <a:spcBef>
                <a:spcPts val="0"/>
              </a:spcBef>
              <a:spcAft>
                <a:spcPts val="0"/>
              </a:spcAft>
              <a:buClr>
                <a:srgbClr val="151539"/>
              </a:buClr>
              <a:buSzPts val="1800"/>
              <a:buChar char="●"/>
              <a:defRPr>
                <a:solidFill>
                  <a:srgbClr val="151539"/>
                </a:solidFill>
              </a:defRPr>
            </a:lvl4pPr>
            <a:lvl5pPr indent="-342900" lvl="4" marL="2286000">
              <a:spcBef>
                <a:spcPts val="0"/>
              </a:spcBef>
              <a:spcAft>
                <a:spcPts val="0"/>
              </a:spcAft>
              <a:buClr>
                <a:srgbClr val="151539"/>
              </a:buClr>
              <a:buSzPts val="1800"/>
              <a:buChar char="○"/>
              <a:defRPr>
                <a:solidFill>
                  <a:srgbClr val="151539"/>
                </a:solidFill>
              </a:defRPr>
            </a:lvl5pPr>
            <a:lvl6pPr indent="-342900" lvl="5" marL="2743200">
              <a:spcBef>
                <a:spcPts val="0"/>
              </a:spcBef>
              <a:spcAft>
                <a:spcPts val="0"/>
              </a:spcAft>
              <a:buClr>
                <a:srgbClr val="151539"/>
              </a:buClr>
              <a:buSzPts val="1800"/>
              <a:buChar char="■"/>
              <a:defRPr>
                <a:solidFill>
                  <a:srgbClr val="151539"/>
                </a:solidFill>
              </a:defRPr>
            </a:lvl6pPr>
            <a:lvl7pPr indent="-342900" lvl="6" marL="3200400">
              <a:spcBef>
                <a:spcPts val="0"/>
              </a:spcBef>
              <a:spcAft>
                <a:spcPts val="0"/>
              </a:spcAft>
              <a:buClr>
                <a:srgbClr val="151539"/>
              </a:buClr>
              <a:buSzPts val="1800"/>
              <a:buChar char="●"/>
              <a:defRPr>
                <a:solidFill>
                  <a:srgbClr val="151539"/>
                </a:solidFill>
              </a:defRPr>
            </a:lvl7pPr>
            <a:lvl8pPr indent="-342900" lvl="7" marL="3657600">
              <a:spcBef>
                <a:spcPts val="0"/>
              </a:spcBef>
              <a:spcAft>
                <a:spcPts val="0"/>
              </a:spcAft>
              <a:buClr>
                <a:srgbClr val="151539"/>
              </a:buClr>
              <a:buSzPts val="1800"/>
              <a:buChar char="○"/>
              <a:defRPr>
                <a:solidFill>
                  <a:srgbClr val="151539"/>
                </a:solidFill>
              </a:defRPr>
            </a:lvl8pPr>
            <a:lvl9pPr indent="-342900" lvl="8" marL="4114800">
              <a:spcBef>
                <a:spcPts val="0"/>
              </a:spcBef>
              <a:spcAft>
                <a:spcPts val="0"/>
              </a:spcAft>
              <a:buClr>
                <a:srgbClr val="151539"/>
              </a:buClr>
              <a:buSzPts val="1800"/>
              <a:buChar char="■"/>
              <a:defRPr>
                <a:solidFill>
                  <a:srgbClr val="151539"/>
                </a:solidFill>
              </a:defRPr>
            </a:lvl9pPr>
          </a:lstStyle>
          <a:p/>
        </p:txBody>
      </p:sp>
      <p:sp>
        <p:nvSpPr>
          <p:cNvPr id="306" name="Google Shape;306;g2e1531753e7_2_152"/>
          <p:cNvSpPr txBox="1"/>
          <p:nvPr>
            <p:ph idx="12" type="sldNum"/>
          </p:nvPr>
        </p:nvSpPr>
        <p:spPr>
          <a:xfrm>
            <a:off x="9906586" y="6853777"/>
            <a:ext cx="641578" cy="578495"/>
          </a:xfrm>
          <a:prstGeom prst="rect">
            <a:avLst/>
          </a:prstGeom>
        </p:spPr>
        <p:txBody>
          <a:bodyPr anchorCtr="0" anchor="ctr" bIns="116050" lIns="116050" spcFirstLastPara="1" rIns="116050" wrap="square" tIns="1160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pic>
        <p:nvPicPr>
          <p:cNvPr id="307" name="Google Shape;307;g2e1531753e7_2_152"/>
          <p:cNvPicPr preferRelativeResize="0"/>
          <p:nvPr/>
        </p:nvPicPr>
        <p:blipFill>
          <a:blip r:embed="rId2">
            <a:alphaModFix/>
          </a:blip>
          <a:stretch>
            <a:fillRect/>
          </a:stretch>
        </p:blipFill>
        <p:spPr>
          <a:xfrm>
            <a:off x="-1" y="6394418"/>
            <a:ext cx="1643059" cy="927024"/>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red">
  <p:cSld name="SECTION_TITLE_AND_DESCRIPTION_2">
    <p:spTree>
      <p:nvGrpSpPr>
        <p:cNvPr id="308" name="Shape 308"/>
        <p:cNvGrpSpPr/>
        <p:nvPr/>
      </p:nvGrpSpPr>
      <p:grpSpPr>
        <a:xfrm>
          <a:off x="0" y="0"/>
          <a:ext cx="0" cy="0"/>
          <a:chOff x="0" y="0"/>
          <a:chExt cx="0" cy="0"/>
        </a:xfrm>
      </p:grpSpPr>
      <p:sp>
        <p:nvSpPr>
          <p:cNvPr id="309" name="Google Shape;309;g2e1531753e7_2_159"/>
          <p:cNvSpPr/>
          <p:nvPr/>
        </p:nvSpPr>
        <p:spPr>
          <a:xfrm>
            <a:off x="4081306" y="-184"/>
            <a:ext cx="6610816" cy="7559675"/>
          </a:xfrm>
          <a:prstGeom prst="rect">
            <a:avLst/>
          </a:prstGeom>
          <a:solidFill>
            <a:srgbClr val="FF004F"/>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310" name="Google Shape;310;g2e1531753e7_2_159"/>
          <p:cNvSpPr txBox="1"/>
          <p:nvPr>
            <p:ph type="title"/>
          </p:nvPr>
        </p:nvSpPr>
        <p:spPr>
          <a:xfrm>
            <a:off x="310441" y="1782884"/>
            <a:ext cx="3870867" cy="2178615"/>
          </a:xfrm>
          <a:prstGeom prst="rect">
            <a:avLst/>
          </a:prstGeom>
        </p:spPr>
        <p:txBody>
          <a:bodyPr anchorCtr="0" anchor="b" bIns="116050" lIns="116050" spcFirstLastPara="1" rIns="116050" wrap="square" tIns="116050">
            <a:normAutofit/>
          </a:bodyPr>
          <a:lstStyle>
            <a:lvl1pPr lvl="0" rtl="0">
              <a:spcBef>
                <a:spcPts val="0"/>
              </a:spcBef>
              <a:spcAft>
                <a:spcPts val="0"/>
              </a:spcAft>
              <a:buSzPts val="4600"/>
              <a:buNone/>
              <a:defRPr sz="4600"/>
            </a:lvl1pPr>
            <a:lvl2pPr lvl="1" rtl="0" algn="ctr">
              <a:spcBef>
                <a:spcPts val="0"/>
              </a:spcBef>
              <a:spcAft>
                <a:spcPts val="0"/>
              </a:spcAft>
              <a:buSzPts val="5300"/>
              <a:buNone/>
              <a:defRPr sz="5300"/>
            </a:lvl2pPr>
            <a:lvl3pPr lvl="2" rtl="0" algn="ctr">
              <a:spcBef>
                <a:spcPts val="0"/>
              </a:spcBef>
              <a:spcAft>
                <a:spcPts val="0"/>
              </a:spcAft>
              <a:buSzPts val="5300"/>
              <a:buNone/>
              <a:defRPr sz="5300"/>
            </a:lvl3pPr>
            <a:lvl4pPr lvl="3" rtl="0" algn="ctr">
              <a:spcBef>
                <a:spcPts val="0"/>
              </a:spcBef>
              <a:spcAft>
                <a:spcPts val="0"/>
              </a:spcAft>
              <a:buSzPts val="5300"/>
              <a:buNone/>
              <a:defRPr sz="5300"/>
            </a:lvl4pPr>
            <a:lvl5pPr lvl="4" rtl="0" algn="ctr">
              <a:spcBef>
                <a:spcPts val="0"/>
              </a:spcBef>
              <a:spcAft>
                <a:spcPts val="0"/>
              </a:spcAft>
              <a:buSzPts val="5300"/>
              <a:buNone/>
              <a:defRPr sz="5300"/>
            </a:lvl5pPr>
            <a:lvl6pPr lvl="5" rtl="0" algn="ctr">
              <a:spcBef>
                <a:spcPts val="0"/>
              </a:spcBef>
              <a:spcAft>
                <a:spcPts val="0"/>
              </a:spcAft>
              <a:buSzPts val="5300"/>
              <a:buNone/>
              <a:defRPr sz="5300"/>
            </a:lvl6pPr>
            <a:lvl7pPr lvl="6" rtl="0" algn="ctr">
              <a:spcBef>
                <a:spcPts val="0"/>
              </a:spcBef>
              <a:spcAft>
                <a:spcPts val="0"/>
              </a:spcAft>
              <a:buSzPts val="5300"/>
              <a:buNone/>
              <a:defRPr sz="5300"/>
            </a:lvl7pPr>
            <a:lvl8pPr lvl="7" rtl="0" algn="ctr">
              <a:spcBef>
                <a:spcPts val="0"/>
              </a:spcBef>
              <a:spcAft>
                <a:spcPts val="0"/>
              </a:spcAft>
              <a:buSzPts val="5300"/>
              <a:buNone/>
              <a:defRPr sz="5300"/>
            </a:lvl8pPr>
            <a:lvl9pPr lvl="8" rtl="0" algn="ctr">
              <a:spcBef>
                <a:spcPts val="0"/>
              </a:spcBef>
              <a:spcAft>
                <a:spcPts val="0"/>
              </a:spcAft>
              <a:buSzPts val="5300"/>
              <a:buNone/>
              <a:defRPr sz="5300"/>
            </a:lvl9pPr>
          </a:lstStyle>
          <a:p/>
        </p:txBody>
      </p:sp>
      <p:sp>
        <p:nvSpPr>
          <p:cNvPr id="311" name="Google Shape;311;g2e1531753e7_2_159"/>
          <p:cNvSpPr txBox="1"/>
          <p:nvPr>
            <p:ph idx="1" type="subTitle"/>
          </p:nvPr>
        </p:nvSpPr>
        <p:spPr>
          <a:xfrm>
            <a:off x="310441" y="3961499"/>
            <a:ext cx="3870867" cy="1815292"/>
          </a:xfrm>
          <a:prstGeom prst="rect">
            <a:avLst/>
          </a:prstGeom>
        </p:spPr>
        <p:txBody>
          <a:bodyPr anchorCtr="0" anchor="t" bIns="116050" lIns="116050" spcFirstLastPara="1" rIns="116050" wrap="square" tIns="116050">
            <a:normAutofit/>
          </a:bodyPr>
          <a:lstStyle>
            <a:lvl1pPr lvl="0" rtl="0">
              <a:lnSpc>
                <a:spcPct val="100000"/>
              </a:lnSpc>
              <a:spcBef>
                <a:spcPts val="0"/>
              </a:spcBef>
              <a:spcAft>
                <a:spcPts val="0"/>
              </a:spcAft>
              <a:buSzPts val="3000"/>
              <a:buNone/>
              <a:defRPr sz="3000"/>
            </a:lvl1pPr>
            <a:lvl2pPr lvl="1" rtl="0" algn="ctr">
              <a:lnSpc>
                <a:spcPct val="100000"/>
              </a:lnSpc>
              <a:spcBef>
                <a:spcPts val="0"/>
              </a:spcBef>
              <a:spcAft>
                <a:spcPts val="0"/>
              </a:spcAft>
              <a:buSzPts val="2700"/>
              <a:buNone/>
              <a:defRPr sz="2700"/>
            </a:lvl2pPr>
            <a:lvl3pPr lvl="2" rtl="0" algn="ctr">
              <a:lnSpc>
                <a:spcPct val="100000"/>
              </a:lnSpc>
              <a:spcBef>
                <a:spcPts val="0"/>
              </a:spcBef>
              <a:spcAft>
                <a:spcPts val="0"/>
              </a:spcAft>
              <a:buSzPts val="2700"/>
              <a:buNone/>
              <a:defRPr sz="2700"/>
            </a:lvl3pPr>
            <a:lvl4pPr lvl="3" rtl="0" algn="ctr">
              <a:lnSpc>
                <a:spcPct val="100000"/>
              </a:lnSpc>
              <a:spcBef>
                <a:spcPts val="0"/>
              </a:spcBef>
              <a:spcAft>
                <a:spcPts val="0"/>
              </a:spcAft>
              <a:buSzPts val="2700"/>
              <a:buNone/>
              <a:defRPr sz="2700"/>
            </a:lvl4pPr>
            <a:lvl5pPr lvl="4" rtl="0" algn="ctr">
              <a:lnSpc>
                <a:spcPct val="100000"/>
              </a:lnSpc>
              <a:spcBef>
                <a:spcPts val="0"/>
              </a:spcBef>
              <a:spcAft>
                <a:spcPts val="0"/>
              </a:spcAft>
              <a:buSzPts val="2700"/>
              <a:buNone/>
              <a:defRPr sz="2700"/>
            </a:lvl5pPr>
            <a:lvl6pPr lvl="5" rtl="0" algn="ctr">
              <a:lnSpc>
                <a:spcPct val="100000"/>
              </a:lnSpc>
              <a:spcBef>
                <a:spcPts val="0"/>
              </a:spcBef>
              <a:spcAft>
                <a:spcPts val="0"/>
              </a:spcAft>
              <a:buSzPts val="2700"/>
              <a:buNone/>
              <a:defRPr sz="2700"/>
            </a:lvl6pPr>
            <a:lvl7pPr lvl="6" rtl="0" algn="ctr">
              <a:lnSpc>
                <a:spcPct val="100000"/>
              </a:lnSpc>
              <a:spcBef>
                <a:spcPts val="0"/>
              </a:spcBef>
              <a:spcAft>
                <a:spcPts val="0"/>
              </a:spcAft>
              <a:buSzPts val="2700"/>
              <a:buNone/>
              <a:defRPr sz="2700"/>
            </a:lvl7pPr>
            <a:lvl8pPr lvl="7" rtl="0" algn="ctr">
              <a:lnSpc>
                <a:spcPct val="100000"/>
              </a:lnSpc>
              <a:spcBef>
                <a:spcPts val="0"/>
              </a:spcBef>
              <a:spcAft>
                <a:spcPts val="0"/>
              </a:spcAft>
              <a:buSzPts val="2700"/>
              <a:buNone/>
              <a:defRPr sz="2700"/>
            </a:lvl8pPr>
            <a:lvl9pPr lvl="8" rtl="0" algn="ctr">
              <a:lnSpc>
                <a:spcPct val="100000"/>
              </a:lnSpc>
              <a:spcBef>
                <a:spcPts val="0"/>
              </a:spcBef>
              <a:spcAft>
                <a:spcPts val="0"/>
              </a:spcAft>
              <a:buSzPts val="2700"/>
              <a:buNone/>
              <a:defRPr sz="2700"/>
            </a:lvl9pPr>
          </a:lstStyle>
          <a:p/>
        </p:txBody>
      </p:sp>
      <p:sp>
        <p:nvSpPr>
          <p:cNvPr id="312" name="Google Shape;312;g2e1531753e7_2_159"/>
          <p:cNvSpPr txBox="1"/>
          <p:nvPr>
            <p:ph idx="2" type="body"/>
          </p:nvPr>
        </p:nvSpPr>
        <p:spPr>
          <a:xfrm>
            <a:off x="5244232" y="1064395"/>
            <a:ext cx="4486487" cy="5430885"/>
          </a:xfrm>
          <a:prstGeom prst="rect">
            <a:avLst/>
          </a:prstGeom>
        </p:spPr>
        <p:txBody>
          <a:bodyPr anchorCtr="0" anchor="ctr" bIns="116050" lIns="116050" spcFirstLastPara="1" rIns="116050" wrap="square" tIns="116050">
            <a:normAutofit/>
          </a:bodyPr>
          <a:lstStyle>
            <a:lvl1pPr indent="-342900" lvl="0" marL="457200" rtl="0">
              <a:spcBef>
                <a:spcPts val="0"/>
              </a:spcBef>
              <a:spcAft>
                <a:spcPts val="0"/>
              </a:spcAft>
              <a:buClr>
                <a:schemeClr val="dk1"/>
              </a:buClr>
              <a:buSzPts val="1800"/>
              <a:buChar char="●"/>
              <a:defRPr>
                <a:solidFill>
                  <a:schemeClr val="dk1"/>
                </a:solidFill>
              </a:defRPr>
            </a:lvl1pPr>
            <a:lvl2pPr indent="-342900" lvl="1" marL="914400" rtl="0">
              <a:spcBef>
                <a:spcPts val="0"/>
              </a:spcBef>
              <a:spcAft>
                <a:spcPts val="0"/>
              </a:spcAft>
              <a:buClr>
                <a:schemeClr val="dk1"/>
              </a:buClr>
              <a:buSzPts val="1800"/>
              <a:buChar char="○"/>
              <a:defRPr>
                <a:solidFill>
                  <a:schemeClr val="dk1"/>
                </a:solidFill>
              </a:defRPr>
            </a:lvl2pPr>
            <a:lvl3pPr indent="-342900" lvl="2" marL="1371600" rtl="0">
              <a:spcBef>
                <a:spcPts val="0"/>
              </a:spcBef>
              <a:spcAft>
                <a:spcPts val="0"/>
              </a:spcAft>
              <a:buClr>
                <a:schemeClr val="dk1"/>
              </a:buClr>
              <a:buSzPts val="1800"/>
              <a:buChar char="■"/>
              <a:defRPr>
                <a:solidFill>
                  <a:schemeClr val="dk1"/>
                </a:solidFill>
              </a:defRPr>
            </a:lvl3pPr>
            <a:lvl4pPr indent="-342900" lvl="3" marL="1828800" rtl="0">
              <a:spcBef>
                <a:spcPts val="0"/>
              </a:spcBef>
              <a:spcAft>
                <a:spcPts val="0"/>
              </a:spcAft>
              <a:buClr>
                <a:schemeClr val="dk1"/>
              </a:buClr>
              <a:buSzPts val="1800"/>
              <a:buChar char="●"/>
              <a:defRPr>
                <a:solidFill>
                  <a:schemeClr val="dk1"/>
                </a:solidFill>
              </a:defRPr>
            </a:lvl4pPr>
            <a:lvl5pPr indent="-342900" lvl="4" marL="2286000" rtl="0">
              <a:spcBef>
                <a:spcPts val="0"/>
              </a:spcBef>
              <a:spcAft>
                <a:spcPts val="0"/>
              </a:spcAft>
              <a:buClr>
                <a:schemeClr val="dk1"/>
              </a:buClr>
              <a:buSzPts val="1800"/>
              <a:buChar char="○"/>
              <a:defRPr>
                <a:solidFill>
                  <a:schemeClr val="dk1"/>
                </a:solidFill>
              </a:defRPr>
            </a:lvl5pPr>
            <a:lvl6pPr indent="-342900" lvl="5" marL="2743200" rtl="0">
              <a:spcBef>
                <a:spcPts val="0"/>
              </a:spcBef>
              <a:spcAft>
                <a:spcPts val="0"/>
              </a:spcAft>
              <a:buClr>
                <a:schemeClr val="dk1"/>
              </a:buClr>
              <a:buSzPts val="1800"/>
              <a:buChar char="■"/>
              <a:defRPr>
                <a:solidFill>
                  <a:schemeClr val="dk1"/>
                </a:solidFill>
              </a:defRPr>
            </a:lvl6pPr>
            <a:lvl7pPr indent="-342900" lvl="6" marL="3200400" rtl="0">
              <a:spcBef>
                <a:spcPts val="0"/>
              </a:spcBef>
              <a:spcAft>
                <a:spcPts val="0"/>
              </a:spcAft>
              <a:buClr>
                <a:schemeClr val="dk1"/>
              </a:buClr>
              <a:buSzPts val="1800"/>
              <a:buChar char="●"/>
              <a:defRPr>
                <a:solidFill>
                  <a:schemeClr val="dk1"/>
                </a:solidFill>
              </a:defRPr>
            </a:lvl7pPr>
            <a:lvl8pPr indent="-342900" lvl="7" marL="3657600" rtl="0">
              <a:spcBef>
                <a:spcPts val="0"/>
              </a:spcBef>
              <a:spcAft>
                <a:spcPts val="0"/>
              </a:spcAft>
              <a:buClr>
                <a:schemeClr val="dk1"/>
              </a:buClr>
              <a:buSzPts val="1800"/>
              <a:buChar char="○"/>
              <a:defRPr>
                <a:solidFill>
                  <a:schemeClr val="dk1"/>
                </a:solidFill>
              </a:defRPr>
            </a:lvl8pPr>
            <a:lvl9pPr indent="-342900" lvl="8" marL="4114800" rtl="0">
              <a:spcBef>
                <a:spcPts val="0"/>
              </a:spcBef>
              <a:spcAft>
                <a:spcPts val="0"/>
              </a:spcAft>
              <a:buClr>
                <a:schemeClr val="dk1"/>
              </a:buClr>
              <a:buSzPts val="1800"/>
              <a:buChar char="■"/>
              <a:defRPr>
                <a:solidFill>
                  <a:schemeClr val="dk1"/>
                </a:solidFill>
              </a:defRPr>
            </a:lvl9pPr>
          </a:lstStyle>
          <a:p/>
        </p:txBody>
      </p:sp>
      <p:sp>
        <p:nvSpPr>
          <p:cNvPr id="313" name="Google Shape;313;g2e1531753e7_2_159"/>
          <p:cNvSpPr txBox="1"/>
          <p:nvPr>
            <p:ph idx="12" type="sldNum"/>
          </p:nvPr>
        </p:nvSpPr>
        <p:spPr>
          <a:xfrm>
            <a:off x="9906586" y="6853777"/>
            <a:ext cx="641578" cy="578495"/>
          </a:xfrm>
          <a:prstGeom prst="rect">
            <a:avLst/>
          </a:prstGeom>
        </p:spPr>
        <p:txBody>
          <a:bodyPr anchorCtr="0" anchor="ctr" bIns="116050" lIns="116050" spcFirstLastPara="1" rIns="116050" wrap="square" tIns="11605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314" name="Google Shape;314;g2e1531753e7_2_159"/>
          <p:cNvPicPr preferRelativeResize="0"/>
          <p:nvPr/>
        </p:nvPicPr>
        <p:blipFill>
          <a:blip r:embed="rId2">
            <a:alphaModFix/>
          </a:blip>
          <a:stretch>
            <a:fillRect/>
          </a:stretch>
        </p:blipFill>
        <p:spPr>
          <a:xfrm>
            <a:off x="-1" y="6394418"/>
            <a:ext cx="1643059" cy="927024"/>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urple">
  <p:cSld name="SECTION_TITLE_AND_DESCRIPTION_2_1">
    <p:spTree>
      <p:nvGrpSpPr>
        <p:cNvPr id="315" name="Shape 315"/>
        <p:cNvGrpSpPr/>
        <p:nvPr/>
      </p:nvGrpSpPr>
      <p:grpSpPr>
        <a:xfrm>
          <a:off x="0" y="0"/>
          <a:ext cx="0" cy="0"/>
          <a:chOff x="0" y="0"/>
          <a:chExt cx="0" cy="0"/>
        </a:xfrm>
      </p:grpSpPr>
      <p:sp>
        <p:nvSpPr>
          <p:cNvPr id="316" name="Google Shape;316;g2e1531753e7_2_166"/>
          <p:cNvSpPr/>
          <p:nvPr/>
        </p:nvSpPr>
        <p:spPr>
          <a:xfrm>
            <a:off x="4081306" y="-184"/>
            <a:ext cx="6610816" cy="7559675"/>
          </a:xfrm>
          <a:prstGeom prst="rect">
            <a:avLst/>
          </a:prstGeom>
          <a:solidFill>
            <a:srgbClr val="6E0DFF"/>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317" name="Google Shape;317;g2e1531753e7_2_166"/>
          <p:cNvSpPr txBox="1"/>
          <p:nvPr>
            <p:ph type="title"/>
          </p:nvPr>
        </p:nvSpPr>
        <p:spPr>
          <a:xfrm>
            <a:off x="310441" y="1782884"/>
            <a:ext cx="3870867" cy="2178615"/>
          </a:xfrm>
          <a:prstGeom prst="rect">
            <a:avLst/>
          </a:prstGeom>
        </p:spPr>
        <p:txBody>
          <a:bodyPr anchorCtr="0" anchor="b" bIns="116050" lIns="116050" spcFirstLastPara="1" rIns="116050" wrap="square" tIns="116050">
            <a:normAutofit/>
          </a:bodyPr>
          <a:lstStyle>
            <a:lvl1pPr lvl="0" rtl="0">
              <a:spcBef>
                <a:spcPts val="0"/>
              </a:spcBef>
              <a:spcAft>
                <a:spcPts val="0"/>
              </a:spcAft>
              <a:buSzPts val="4600"/>
              <a:buNone/>
              <a:defRPr sz="4600"/>
            </a:lvl1pPr>
            <a:lvl2pPr lvl="1" rtl="0" algn="ctr">
              <a:spcBef>
                <a:spcPts val="0"/>
              </a:spcBef>
              <a:spcAft>
                <a:spcPts val="0"/>
              </a:spcAft>
              <a:buSzPts val="5300"/>
              <a:buNone/>
              <a:defRPr sz="5300"/>
            </a:lvl2pPr>
            <a:lvl3pPr lvl="2" rtl="0" algn="ctr">
              <a:spcBef>
                <a:spcPts val="0"/>
              </a:spcBef>
              <a:spcAft>
                <a:spcPts val="0"/>
              </a:spcAft>
              <a:buSzPts val="5300"/>
              <a:buNone/>
              <a:defRPr sz="5300"/>
            </a:lvl3pPr>
            <a:lvl4pPr lvl="3" rtl="0" algn="ctr">
              <a:spcBef>
                <a:spcPts val="0"/>
              </a:spcBef>
              <a:spcAft>
                <a:spcPts val="0"/>
              </a:spcAft>
              <a:buSzPts val="5300"/>
              <a:buNone/>
              <a:defRPr sz="5300"/>
            </a:lvl4pPr>
            <a:lvl5pPr lvl="4" rtl="0" algn="ctr">
              <a:spcBef>
                <a:spcPts val="0"/>
              </a:spcBef>
              <a:spcAft>
                <a:spcPts val="0"/>
              </a:spcAft>
              <a:buSzPts val="5300"/>
              <a:buNone/>
              <a:defRPr sz="5300"/>
            </a:lvl5pPr>
            <a:lvl6pPr lvl="5" rtl="0" algn="ctr">
              <a:spcBef>
                <a:spcPts val="0"/>
              </a:spcBef>
              <a:spcAft>
                <a:spcPts val="0"/>
              </a:spcAft>
              <a:buSzPts val="5300"/>
              <a:buNone/>
              <a:defRPr sz="5300"/>
            </a:lvl6pPr>
            <a:lvl7pPr lvl="6" rtl="0" algn="ctr">
              <a:spcBef>
                <a:spcPts val="0"/>
              </a:spcBef>
              <a:spcAft>
                <a:spcPts val="0"/>
              </a:spcAft>
              <a:buSzPts val="5300"/>
              <a:buNone/>
              <a:defRPr sz="5300"/>
            </a:lvl7pPr>
            <a:lvl8pPr lvl="7" rtl="0" algn="ctr">
              <a:spcBef>
                <a:spcPts val="0"/>
              </a:spcBef>
              <a:spcAft>
                <a:spcPts val="0"/>
              </a:spcAft>
              <a:buSzPts val="5300"/>
              <a:buNone/>
              <a:defRPr sz="5300"/>
            </a:lvl8pPr>
            <a:lvl9pPr lvl="8" rtl="0" algn="ctr">
              <a:spcBef>
                <a:spcPts val="0"/>
              </a:spcBef>
              <a:spcAft>
                <a:spcPts val="0"/>
              </a:spcAft>
              <a:buSzPts val="5300"/>
              <a:buNone/>
              <a:defRPr sz="5300"/>
            </a:lvl9pPr>
          </a:lstStyle>
          <a:p/>
        </p:txBody>
      </p:sp>
      <p:sp>
        <p:nvSpPr>
          <p:cNvPr id="318" name="Google Shape;318;g2e1531753e7_2_166"/>
          <p:cNvSpPr txBox="1"/>
          <p:nvPr>
            <p:ph idx="1" type="subTitle"/>
          </p:nvPr>
        </p:nvSpPr>
        <p:spPr>
          <a:xfrm>
            <a:off x="310441" y="3961499"/>
            <a:ext cx="3870867" cy="1815292"/>
          </a:xfrm>
          <a:prstGeom prst="rect">
            <a:avLst/>
          </a:prstGeom>
        </p:spPr>
        <p:txBody>
          <a:bodyPr anchorCtr="0" anchor="t" bIns="116050" lIns="116050" spcFirstLastPara="1" rIns="116050" wrap="square" tIns="116050">
            <a:normAutofit/>
          </a:bodyPr>
          <a:lstStyle>
            <a:lvl1pPr lvl="0" rtl="0">
              <a:lnSpc>
                <a:spcPct val="100000"/>
              </a:lnSpc>
              <a:spcBef>
                <a:spcPts val="0"/>
              </a:spcBef>
              <a:spcAft>
                <a:spcPts val="0"/>
              </a:spcAft>
              <a:buSzPts val="3000"/>
              <a:buNone/>
              <a:defRPr sz="3000"/>
            </a:lvl1pPr>
            <a:lvl2pPr lvl="1" rtl="0" algn="ctr">
              <a:lnSpc>
                <a:spcPct val="100000"/>
              </a:lnSpc>
              <a:spcBef>
                <a:spcPts val="0"/>
              </a:spcBef>
              <a:spcAft>
                <a:spcPts val="0"/>
              </a:spcAft>
              <a:buSzPts val="2700"/>
              <a:buNone/>
              <a:defRPr sz="2700"/>
            </a:lvl2pPr>
            <a:lvl3pPr lvl="2" rtl="0" algn="ctr">
              <a:lnSpc>
                <a:spcPct val="100000"/>
              </a:lnSpc>
              <a:spcBef>
                <a:spcPts val="0"/>
              </a:spcBef>
              <a:spcAft>
                <a:spcPts val="0"/>
              </a:spcAft>
              <a:buSzPts val="2700"/>
              <a:buNone/>
              <a:defRPr sz="2700"/>
            </a:lvl3pPr>
            <a:lvl4pPr lvl="3" rtl="0" algn="ctr">
              <a:lnSpc>
                <a:spcPct val="100000"/>
              </a:lnSpc>
              <a:spcBef>
                <a:spcPts val="0"/>
              </a:spcBef>
              <a:spcAft>
                <a:spcPts val="0"/>
              </a:spcAft>
              <a:buSzPts val="2700"/>
              <a:buNone/>
              <a:defRPr sz="2700"/>
            </a:lvl4pPr>
            <a:lvl5pPr lvl="4" rtl="0" algn="ctr">
              <a:lnSpc>
                <a:spcPct val="100000"/>
              </a:lnSpc>
              <a:spcBef>
                <a:spcPts val="0"/>
              </a:spcBef>
              <a:spcAft>
                <a:spcPts val="0"/>
              </a:spcAft>
              <a:buSzPts val="2700"/>
              <a:buNone/>
              <a:defRPr sz="2700"/>
            </a:lvl5pPr>
            <a:lvl6pPr lvl="5" rtl="0" algn="ctr">
              <a:lnSpc>
                <a:spcPct val="100000"/>
              </a:lnSpc>
              <a:spcBef>
                <a:spcPts val="0"/>
              </a:spcBef>
              <a:spcAft>
                <a:spcPts val="0"/>
              </a:spcAft>
              <a:buSzPts val="2700"/>
              <a:buNone/>
              <a:defRPr sz="2700"/>
            </a:lvl6pPr>
            <a:lvl7pPr lvl="6" rtl="0" algn="ctr">
              <a:lnSpc>
                <a:spcPct val="100000"/>
              </a:lnSpc>
              <a:spcBef>
                <a:spcPts val="0"/>
              </a:spcBef>
              <a:spcAft>
                <a:spcPts val="0"/>
              </a:spcAft>
              <a:buSzPts val="2700"/>
              <a:buNone/>
              <a:defRPr sz="2700"/>
            </a:lvl7pPr>
            <a:lvl8pPr lvl="7" rtl="0" algn="ctr">
              <a:lnSpc>
                <a:spcPct val="100000"/>
              </a:lnSpc>
              <a:spcBef>
                <a:spcPts val="0"/>
              </a:spcBef>
              <a:spcAft>
                <a:spcPts val="0"/>
              </a:spcAft>
              <a:buSzPts val="2700"/>
              <a:buNone/>
              <a:defRPr sz="2700"/>
            </a:lvl8pPr>
            <a:lvl9pPr lvl="8" rtl="0" algn="ctr">
              <a:lnSpc>
                <a:spcPct val="100000"/>
              </a:lnSpc>
              <a:spcBef>
                <a:spcPts val="0"/>
              </a:spcBef>
              <a:spcAft>
                <a:spcPts val="0"/>
              </a:spcAft>
              <a:buSzPts val="2700"/>
              <a:buNone/>
              <a:defRPr sz="2700"/>
            </a:lvl9pPr>
          </a:lstStyle>
          <a:p/>
        </p:txBody>
      </p:sp>
      <p:sp>
        <p:nvSpPr>
          <p:cNvPr id="319" name="Google Shape;319;g2e1531753e7_2_166"/>
          <p:cNvSpPr txBox="1"/>
          <p:nvPr>
            <p:ph idx="2" type="body"/>
          </p:nvPr>
        </p:nvSpPr>
        <p:spPr>
          <a:xfrm>
            <a:off x="5244232" y="1064395"/>
            <a:ext cx="4486487" cy="5430885"/>
          </a:xfrm>
          <a:prstGeom prst="rect">
            <a:avLst/>
          </a:prstGeom>
        </p:spPr>
        <p:txBody>
          <a:bodyPr anchorCtr="0" anchor="ctr" bIns="116050" lIns="116050" spcFirstLastPara="1" rIns="116050" wrap="square" tIns="116050">
            <a:normAutofit/>
          </a:bodyPr>
          <a:lstStyle>
            <a:lvl1pPr indent="-342900" lvl="0" marL="457200" rtl="0">
              <a:spcBef>
                <a:spcPts val="0"/>
              </a:spcBef>
              <a:spcAft>
                <a:spcPts val="0"/>
              </a:spcAft>
              <a:buClr>
                <a:schemeClr val="lt1"/>
              </a:buClr>
              <a:buSzPts val="1800"/>
              <a:buChar char="●"/>
              <a:defRPr>
                <a:solidFill>
                  <a:schemeClr val="lt1"/>
                </a:solidFill>
              </a:defRPr>
            </a:lvl1pPr>
            <a:lvl2pPr indent="-342900" lvl="1" marL="914400" rtl="0">
              <a:spcBef>
                <a:spcPts val="0"/>
              </a:spcBef>
              <a:spcAft>
                <a:spcPts val="0"/>
              </a:spcAft>
              <a:buClr>
                <a:schemeClr val="lt1"/>
              </a:buClr>
              <a:buSzPts val="1800"/>
              <a:buChar char="○"/>
              <a:defRPr>
                <a:solidFill>
                  <a:schemeClr val="lt1"/>
                </a:solidFill>
              </a:defRPr>
            </a:lvl2pPr>
            <a:lvl3pPr indent="-342900" lvl="2" marL="1371600" rtl="0">
              <a:spcBef>
                <a:spcPts val="0"/>
              </a:spcBef>
              <a:spcAft>
                <a:spcPts val="0"/>
              </a:spcAft>
              <a:buClr>
                <a:schemeClr val="lt1"/>
              </a:buClr>
              <a:buSzPts val="1800"/>
              <a:buChar char="■"/>
              <a:defRPr>
                <a:solidFill>
                  <a:schemeClr val="lt1"/>
                </a:solidFill>
              </a:defRPr>
            </a:lvl3pPr>
            <a:lvl4pPr indent="-342900" lvl="3" marL="1828800" rtl="0">
              <a:spcBef>
                <a:spcPts val="0"/>
              </a:spcBef>
              <a:spcAft>
                <a:spcPts val="0"/>
              </a:spcAft>
              <a:buClr>
                <a:schemeClr val="lt1"/>
              </a:buClr>
              <a:buSzPts val="1800"/>
              <a:buChar char="●"/>
              <a:defRPr>
                <a:solidFill>
                  <a:schemeClr val="lt1"/>
                </a:solidFill>
              </a:defRPr>
            </a:lvl4pPr>
            <a:lvl5pPr indent="-342900" lvl="4" marL="2286000" rtl="0">
              <a:spcBef>
                <a:spcPts val="0"/>
              </a:spcBef>
              <a:spcAft>
                <a:spcPts val="0"/>
              </a:spcAft>
              <a:buClr>
                <a:schemeClr val="lt1"/>
              </a:buClr>
              <a:buSzPts val="1800"/>
              <a:buChar char="○"/>
              <a:defRPr>
                <a:solidFill>
                  <a:schemeClr val="lt1"/>
                </a:solidFill>
              </a:defRPr>
            </a:lvl5pPr>
            <a:lvl6pPr indent="-342900" lvl="5" marL="2743200" rtl="0">
              <a:spcBef>
                <a:spcPts val="0"/>
              </a:spcBef>
              <a:spcAft>
                <a:spcPts val="0"/>
              </a:spcAft>
              <a:buClr>
                <a:schemeClr val="lt1"/>
              </a:buClr>
              <a:buSzPts val="1800"/>
              <a:buChar char="■"/>
              <a:defRPr>
                <a:solidFill>
                  <a:schemeClr val="lt1"/>
                </a:solidFill>
              </a:defRPr>
            </a:lvl6pPr>
            <a:lvl7pPr indent="-342900" lvl="6" marL="3200400" rtl="0">
              <a:spcBef>
                <a:spcPts val="0"/>
              </a:spcBef>
              <a:spcAft>
                <a:spcPts val="0"/>
              </a:spcAft>
              <a:buClr>
                <a:schemeClr val="lt1"/>
              </a:buClr>
              <a:buSzPts val="1800"/>
              <a:buChar char="●"/>
              <a:defRPr>
                <a:solidFill>
                  <a:schemeClr val="lt1"/>
                </a:solidFill>
              </a:defRPr>
            </a:lvl7pPr>
            <a:lvl8pPr indent="-342900" lvl="7" marL="3657600" rtl="0">
              <a:spcBef>
                <a:spcPts val="0"/>
              </a:spcBef>
              <a:spcAft>
                <a:spcPts val="0"/>
              </a:spcAft>
              <a:buClr>
                <a:schemeClr val="lt1"/>
              </a:buClr>
              <a:buSzPts val="1800"/>
              <a:buChar char="○"/>
              <a:defRPr>
                <a:solidFill>
                  <a:schemeClr val="lt1"/>
                </a:solidFill>
              </a:defRPr>
            </a:lvl8pPr>
            <a:lvl9pPr indent="-342900" lvl="8" marL="4114800" rtl="0">
              <a:spcBef>
                <a:spcPts val="0"/>
              </a:spcBef>
              <a:spcAft>
                <a:spcPts val="0"/>
              </a:spcAft>
              <a:buClr>
                <a:schemeClr val="lt1"/>
              </a:buClr>
              <a:buSzPts val="1800"/>
              <a:buChar char="■"/>
              <a:defRPr>
                <a:solidFill>
                  <a:schemeClr val="lt1"/>
                </a:solidFill>
              </a:defRPr>
            </a:lvl9pPr>
          </a:lstStyle>
          <a:p/>
        </p:txBody>
      </p:sp>
      <p:sp>
        <p:nvSpPr>
          <p:cNvPr id="320" name="Google Shape;320;g2e1531753e7_2_166"/>
          <p:cNvSpPr txBox="1"/>
          <p:nvPr>
            <p:ph idx="12" type="sldNum"/>
          </p:nvPr>
        </p:nvSpPr>
        <p:spPr>
          <a:xfrm>
            <a:off x="9906586" y="6853777"/>
            <a:ext cx="641578" cy="578495"/>
          </a:xfrm>
          <a:prstGeom prst="rect">
            <a:avLst/>
          </a:prstGeom>
        </p:spPr>
        <p:txBody>
          <a:bodyPr anchorCtr="0" anchor="ctr" bIns="116050" lIns="116050" spcFirstLastPara="1" rIns="116050" wrap="square" tIns="11605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321" name="Google Shape;321;g2e1531753e7_2_166"/>
          <p:cNvPicPr preferRelativeResize="0"/>
          <p:nvPr/>
        </p:nvPicPr>
        <p:blipFill>
          <a:blip r:embed="rId2">
            <a:alphaModFix/>
          </a:blip>
          <a:stretch>
            <a:fillRect/>
          </a:stretch>
        </p:blipFill>
        <p:spPr>
          <a:xfrm>
            <a:off x="-1" y="6394418"/>
            <a:ext cx="1643059" cy="927024"/>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green">
  <p:cSld name="SECTION_TITLE_AND_DESCRIPTION_2_1_1">
    <p:spTree>
      <p:nvGrpSpPr>
        <p:cNvPr id="322" name="Shape 322"/>
        <p:cNvGrpSpPr/>
        <p:nvPr/>
      </p:nvGrpSpPr>
      <p:grpSpPr>
        <a:xfrm>
          <a:off x="0" y="0"/>
          <a:ext cx="0" cy="0"/>
          <a:chOff x="0" y="0"/>
          <a:chExt cx="0" cy="0"/>
        </a:xfrm>
      </p:grpSpPr>
      <p:sp>
        <p:nvSpPr>
          <p:cNvPr id="323" name="Google Shape;323;g2e1531753e7_2_173"/>
          <p:cNvSpPr/>
          <p:nvPr/>
        </p:nvSpPr>
        <p:spPr>
          <a:xfrm>
            <a:off x="4081306" y="-184"/>
            <a:ext cx="6610816" cy="7559675"/>
          </a:xfrm>
          <a:prstGeom prst="rect">
            <a:avLst/>
          </a:prstGeom>
          <a:solidFill>
            <a:srgbClr val="00CF80"/>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324" name="Google Shape;324;g2e1531753e7_2_173"/>
          <p:cNvSpPr txBox="1"/>
          <p:nvPr>
            <p:ph type="title"/>
          </p:nvPr>
        </p:nvSpPr>
        <p:spPr>
          <a:xfrm>
            <a:off x="310441" y="1782884"/>
            <a:ext cx="3870867" cy="2178615"/>
          </a:xfrm>
          <a:prstGeom prst="rect">
            <a:avLst/>
          </a:prstGeom>
        </p:spPr>
        <p:txBody>
          <a:bodyPr anchorCtr="0" anchor="b" bIns="116050" lIns="116050" spcFirstLastPara="1" rIns="116050" wrap="square" tIns="116050">
            <a:normAutofit/>
          </a:bodyPr>
          <a:lstStyle>
            <a:lvl1pPr lvl="0" rtl="0">
              <a:spcBef>
                <a:spcPts val="0"/>
              </a:spcBef>
              <a:spcAft>
                <a:spcPts val="0"/>
              </a:spcAft>
              <a:buSzPts val="4600"/>
              <a:buNone/>
              <a:defRPr sz="4600"/>
            </a:lvl1pPr>
            <a:lvl2pPr lvl="1" rtl="0" algn="ctr">
              <a:spcBef>
                <a:spcPts val="0"/>
              </a:spcBef>
              <a:spcAft>
                <a:spcPts val="0"/>
              </a:spcAft>
              <a:buSzPts val="5300"/>
              <a:buNone/>
              <a:defRPr sz="5300"/>
            </a:lvl2pPr>
            <a:lvl3pPr lvl="2" rtl="0" algn="ctr">
              <a:spcBef>
                <a:spcPts val="0"/>
              </a:spcBef>
              <a:spcAft>
                <a:spcPts val="0"/>
              </a:spcAft>
              <a:buSzPts val="5300"/>
              <a:buNone/>
              <a:defRPr sz="5300"/>
            </a:lvl3pPr>
            <a:lvl4pPr lvl="3" rtl="0" algn="ctr">
              <a:spcBef>
                <a:spcPts val="0"/>
              </a:spcBef>
              <a:spcAft>
                <a:spcPts val="0"/>
              </a:spcAft>
              <a:buSzPts val="5300"/>
              <a:buNone/>
              <a:defRPr sz="5300"/>
            </a:lvl4pPr>
            <a:lvl5pPr lvl="4" rtl="0" algn="ctr">
              <a:spcBef>
                <a:spcPts val="0"/>
              </a:spcBef>
              <a:spcAft>
                <a:spcPts val="0"/>
              </a:spcAft>
              <a:buSzPts val="5300"/>
              <a:buNone/>
              <a:defRPr sz="5300"/>
            </a:lvl5pPr>
            <a:lvl6pPr lvl="5" rtl="0" algn="ctr">
              <a:spcBef>
                <a:spcPts val="0"/>
              </a:spcBef>
              <a:spcAft>
                <a:spcPts val="0"/>
              </a:spcAft>
              <a:buSzPts val="5300"/>
              <a:buNone/>
              <a:defRPr sz="5300"/>
            </a:lvl6pPr>
            <a:lvl7pPr lvl="6" rtl="0" algn="ctr">
              <a:spcBef>
                <a:spcPts val="0"/>
              </a:spcBef>
              <a:spcAft>
                <a:spcPts val="0"/>
              </a:spcAft>
              <a:buSzPts val="5300"/>
              <a:buNone/>
              <a:defRPr sz="5300"/>
            </a:lvl7pPr>
            <a:lvl8pPr lvl="7" rtl="0" algn="ctr">
              <a:spcBef>
                <a:spcPts val="0"/>
              </a:spcBef>
              <a:spcAft>
                <a:spcPts val="0"/>
              </a:spcAft>
              <a:buSzPts val="5300"/>
              <a:buNone/>
              <a:defRPr sz="5300"/>
            </a:lvl8pPr>
            <a:lvl9pPr lvl="8" rtl="0" algn="ctr">
              <a:spcBef>
                <a:spcPts val="0"/>
              </a:spcBef>
              <a:spcAft>
                <a:spcPts val="0"/>
              </a:spcAft>
              <a:buSzPts val="5300"/>
              <a:buNone/>
              <a:defRPr sz="5300"/>
            </a:lvl9pPr>
          </a:lstStyle>
          <a:p/>
        </p:txBody>
      </p:sp>
      <p:sp>
        <p:nvSpPr>
          <p:cNvPr id="325" name="Google Shape;325;g2e1531753e7_2_173"/>
          <p:cNvSpPr txBox="1"/>
          <p:nvPr>
            <p:ph idx="1" type="subTitle"/>
          </p:nvPr>
        </p:nvSpPr>
        <p:spPr>
          <a:xfrm>
            <a:off x="310441" y="3961499"/>
            <a:ext cx="3870867" cy="1815292"/>
          </a:xfrm>
          <a:prstGeom prst="rect">
            <a:avLst/>
          </a:prstGeom>
        </p:spPr>
        <p:txBody>
          <a:bodyPr anchorCtr="0" anchor="t" bIns="116050" lIns="116050" spcFirstLastPara="1" rIns="116050" wrap="square" tIns="116050">
            <a:normAutofit/>
          </a:bodyPr>
          <a:lstStyle>
            <a:lvl1pPr lvl="0" rtl="0">
              <a:lnSpc>
                <a:spcPct val="100000"/>
              </a:lnSpc>
              <a:spcBef>
                <a:spcPts val="0"/>
              </a:spcBef>
              <a:spcAft>
                <a:spcPts val="0"/>
              </a:spcAft>
              <a:buSzPts val="3000"/>
              <a:buNone/>
              <a:defRPr sz="3000"/>
            </a:lvl1pPr>
            <a:lvl2pPr lvl="1" rtl="0" algn="ctr">
              <a:lnSpc>
                <a:spcPct val="100000"/>
              </a:lnSpc>
              <a:spcBef>
                <a:spcPts val="0"/>
              </a:spcBef>
              <a:spcAft>
                <a:spcPts val="0"/>
              </a:spcAft>
              <a:buSzPts val="2700"/>
              <a:buNone/>
              <a:defRPr sz="2700"/>
            </a:lvl2pPr>
            <a:lvl3pPr lvl="2" rtl="0" algn="ctr">
              <a:lnSpc>
                <a:spcPct val="100000"/>
              </a:lnSpc>
              <a:spcBef>
                <a:spcPts val="0"/>
              </a:spcBef>
              <a:spcAft>
                <a:spcPts val="0"/>
              </a:spcAft>
              <a:buSzPts val="2700"/>
              <a:buNone/>
              <a:defRPr sz="2700"/>
            </a:lvl3pPr>
            <a:lvl4pPr lvl="3" rtl="0" algn="ctr">
              <a:lnSpc>
                <a:spcPct val="100000"/>
              </a:lnSpc>
              <a:spcBef>
                <a:spcPts val="0"/>
              </a:spcBef>
              <a:spcAft>
                <a:spcPts val="0"/>
              </a:spcAft>
              <a:buSzPts val="2700"/>
              <a:buNone/>
              <a:defRPr sz="2700"/>
            </a:lvl4pPr>
            <a:lvl5pPr lvl="4" rtl="0" algn="ctr">
              <a:lnSpc>
                <a:spcPct val="100000"/>
              </a:lnSpc>
              <a:spcBef>
                <a:spcPts val="0"/>
              </a:spcBef>
              <a:spcAft>
                <a:spcPts val="0"/>
              </a:spcAft>
              <a:buSzPts val="2700"/>
              <a:buNone/>
              <a:defRPr sz="2700"/>
            </a:lvl5pPr>
            <a:lvl6pPr lvl="5" rtl="0" algn="ctr">
              <a:lnSpc>
                <a:spcPct val="100000"/>
              </a:lnSpc>
              <a:spcBef>
                <a:spcPts val="0"/>
              </a:spcBef>
              <a:spcAft>
                <a:spcPts val="0"/>
              </a:spcAft>
              <a:buSzPts val="2700"/>
              <a:buNone/>
              <a:defRPr sz="2700"/>
            </a:lvl6pPr>
            <a:lvl7pPr lvl="6" rtl="0" algn="ctr">
              <a:lnSpc>
                <a:spcPct val="100000"/>
              </a:lnSpc>
              <a:spcBef>
                <a:spcPts val="0"/>
              </a:spcBef>
              <a:spcAft>
                <a:spcPts val="0"/>
              </a:spcAft>
              <a:buSzPts val="2700"/>
              <a:buNone/>
              <a:defRPr sz="2700"/>
            </a:lvl7pPr>
            <a:lvl8pPr lvl="7" rtl="0" algn="ctr">
              <a:lnSpc>
                <a:spcPct val="100000"/>
              </a:lnSpc>
              <a:spcBef>
                <a:spcPts val="0"/>
              </a:spcBef>
              <a:spcAft>
                <a:spcPts val="0"/>
              </a:spcAft>
              <a:buSzPts val="2700"/>
              <a:buNone/>
              <a:defRPr sz="2700"/>
            </a:lvl8pPr>
            <a:lvl9pPr lvl="8" rtl="0" algn="ctr">
              <a:lnSpc>
                <a:spcPct val="100000"/>
              </a:lnSpc>
              <a:spcBef>
                <a:spcPts val="0"/>
              </a:spcBef>
              <a:spcAft>
                <a:spcPts val="0"/>
              </a:spcAft>
              <a:buSzPts val="2700"/>
              <a:buNone/>
              <a:defRPr sz="2700"/>
            </a:lvl9pPr>
          </a:lstStyle>
          <a:p/>
        </p:txBody>
      </p:sp>
      <p:sp>
        <p:nvSpPr>
          <p:cNvPr id="326" name="Google Shape;326;g2e1531753e7_2_173"/>
          <p:cNvSpPr txBox="1"/>
          <p:nvPr>
            <p:ph idx="2" type="body"/>
          </p:nvPr>
        </p:nvSpPr>
        <p:spPr>
          <a:xfrm>
            <a:off x="5244232" y="1064395"/>
            <a:ext cx="4486487" cy="5430885"/>
          </a:xfrm>
          <a:prstGeom prst="rect">
            <a:avLst/>
          </a:prstGeom>
        </p:spPr>
        <p:txBody>
          <a:bodyPr anchorCtr="0" anchor="ctr" bIns="116050" lIns="116050" spcFirstLastPara="1" rIns="116050" wrap="square" tIns="116050">
            <a:normAutofit/>
          </a:bodyPr>
          <a:lstStyle>
            <a:lvl1pPr indent="-342900" lvl="0" marL="457200" rtl="0">
              <a:spcBef>
                <a:spcPts val="0"/>
              </a:spcBef>
              <a:spcAft>
                <a:spcPts val="0"/>
              </a:spcAft>
              <a:buSzPts val="1800"/>
              <a:buChar char="●"/>
              <a:defRPr/>
            </a:lvl1pPr>
            <a:lvl2pPr indent="-342900" lvl="1" marL="914400" rtl="0">
              <a:spcBef>
                <a:spcPts val="0"/>
              </a:spcBef>
              <a:spcAft>
                <a:spcPts val="0"/>
              </a:spcAft>
              <a:buSzPts val="1800"/>
              <a:buChar char="○"/>
              <a:defRPr/>
            </a:lvl2pPr>
            <a:lvl3pPr indent="-342900" lvl="2" marL="1371600" rtl="0">
              <a:spcBef>
                <a:spcPts val="0"/>
              </a:spcBef>
              <a:spcAft>
                <a:spcPts val="0"/>
              </a:spcAft>
              <a:buSzPts val="18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327" name="Google Shape;327;g2e1531753e7_2_173"/>
          <p:cNvSpPr txBox="1"/>
          <p:nvPr>
            <p:ph idx="12" type="sldNum"/>
          </p:nvPr>
        </p:nvSpPr>
        <p:spPr>
          <a:xfrm>
            <a:off x="9906586" y="6853777"/>
            <a:ext cx="641578" cy="578495"/>
          </a:xfrm>
          <a:prstGeom prst="rect">
            <a:avLst/>
          </a:prstGeom>
        </p:spPr>
        <p:txBody>
          <a:bodyPr anchorCtr="0" anchor="ctr" bIns="116050" lIns="116050" spcFirstLastPara="1" rIns="116050" wrap="square" tIns="116050">
            <a:normAutofit/>
          </a:bodyPr>
          <a:lstStyle>
            <a:lvl1pPr lvl="0" rtl="0">
              <a:buNone/>
              <a:defRPr>
                <a:latin typeface="Inter"/>
                <a:ea typeface="Inter"/>
                <a:cs typeface="Inter"/>
                <a:sym typeface="Inter"/>
              </a:defRPr>
            </a:lvl1pPr>
            <a:lvl2pPr lvl="1" rtl="0">
              <a:buNone/>
              <a:defRPr>
                <a:latin typeface="Inter"/>
                <a:ea typeface="Inter"/>
                <a:cs typeface="Inter"/>
                <a:sym typeface="Inter"/>
              </a:defRPr>
            </a:lvl2pPr>
            <a:lvl3pPr lvl="2" rtl="0">
              <a:buNone/>
              <a:defRPr>
                <a:latin typeface="Inter"/>
                <a:ea typeface="Inter"/>
                <a:cs typeface="Inter"/>
                <a:sym typeface="Inter"/>
              </a:defRPr>
            </a:lvl3pPr>
            <a:lvl4pPr lvl="3" rtl="0">
              <a:buNone/>
              <a:defRPr>
                <a:latin typeface="Inter"/>
                <a:ea typeface="Inter"/>
                <a:cs typeface="Inter"/>
                <a:sym typeface="Inter"/>
              </a:defRPr>
            </a:lvl4pPr>
            <a:lvl5pPr lvl="4" rtl="0">
              <a:buNone/>
              <a:defRPr>
                <a:latin typeface="Inter"/>
                <a:ea typeface="Inter"/>
                <a:cs typeface="Inter"/>
                <a:sym typeface="Inter"/>
              </a:defRPr>
            </a:lvl5pPr>
            <a:lvl6pPr lvl="5" rtl="0">
              <a:buNone/>
              <a:defRPr>
                <a:latin typeface="Inter"/>
                <a:ea typeface="Inter"/>
                <a:cs typeface="Inter"/>
                <a:sym typeface="Inter"/>
              </a:defRPr>
            </a:lvl6pPr>
            <a:lvl7pPr lvl="6" rtl="0">
              <a:buNone/>
              <a:defRPr>
                <a:latin typeface="Inter"/>
                <a:ea typeface="Inter"/>
                <a:cs typeface="Inter"/>
                <a:sym typeface="Inter"/>
              </a:defRPr>
            </a:lvl7pPr>
            <a:lvl8pPr lvl="7" rtl="0">
              <a:buNone/>
              <a:defRPr>
                <a:latin typeface="Inter"/>
                <a:ea typeface="Inter"/>
                <a:cs typeface="Inter"/>
                <a:sym typeface="Inter"/>
              </a:defRPr>
            </a:lvl8pPr>
            <a:lvl9pPr lvl="8" rtl="0">
              <a:buNone/>
              <a:defRPr>
                <a:latin typeface="Inter"/>
                <a:ea typeface="Inter"/>
                <a:cs typeface="Inter"/>
                <a:sym typeface="Inter"/>
              </a:defRPr>
            </a:lvl9pPr>
          </a:lstStyle>
          <a:p>
            <a:pPr indent="0" lvl="0" marL="0" rtl="0" algn="r">
              <a:spcBef>
                <a:spcPts val="0"/>
              </a:spcBef>
              <a:spcAft>
                <a:spcPts val="0"/>
              </a:spcAft>
              <a:buNone/>
            </a:pPr>
            <a:fld id="{00000000-1234-1234-1234-123412341234}" type="slidenum">
              <a:rPr lang="en-US"/>
              <a:t>‹#›</a:t>
            </a:fld>
            <a:endParaRPr/>
          </a:p>
        </p:txBody>
      </p:sp>
      <p:pic>
        <p:nvPicPr>
          <p:cNvPr id="328" name="Google Shape;328;g2e1531753e7_2_173"/>
          <p:cNvPicPr preferRelativeResize="0"/>
          <p:nvPr/>
        </p:nvPicPr>
        <p:blipFill>
          <a:blip r:embed="rId2">
            <a:alphaModFix/>
          </a:blip>
          <a:stretch>
            <a:fillRect/>
          </a:stretch>
        </p:blipFill>
        <p:spPr>
          <a:xfrm>
            <a:off x="-1" y="6394418"/>
            <a:ext cx="1643059" cy="927024"/>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yellow">
  <p:cSld name="SECTION_TITLE_AND_DESCRIPTION_2_1_1_1">
    <p:spTree>
      <p:nvGrpSpPr>
        <p:cNvPr id="329" name="Shape 329"/>
        <p:cNvGrpSpPr/>
        <p:nvPr/>
      </p:nvGrpSpPr>
      <p:grpSpPr>
        <a:xfrm>
          <a:off x="0" y="0"/>
          <a:ext cx="0" cy="0"/>
          <a:chOff x="0" y="0"/>
          <a:chExt cx="0" cy="0"/>
        </a:xfrm>
      </p:grpSpPr>
      <p:sp>
        <p:nvSpPr>
          <p:cNvPr id="330" name="Google Shape;330;g2e1531753e7_2_180"/>
          <p:cNvSpPr/>
          <p:nvPr/>
        </p:nvSpPr>
        <p:spPr>
          <a:xfrm>
            <a:off x="4081306" y="-184"/>
            <a:ext cx="6610816" cy="7559675"/>
          </a:xfrm>
          <a:prstGeom prst="rect">
            <a:avLst/>
          </a:prstGeom>
          <a:solidFill>
            <a:srgbClr val="FFBF00"/>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331" name="Google Shape;331;g2e1531753e7_2_180"/>
          <p:cNvSpPr txBox="1"/>
          <p:nvPr>
            <p:ph type="title"/>
          </p:nvPr>
        </p:nvSpPr>
        <p:spPr>
          <a:xfrm>
            <a:off x="310441" y="1782884"/>
            <a:ext cx="3870867" cy="2178615"/>
          </a:xfrm>
          <a:prstGeom prst="rect">
            <a:avLst/>
          </a:prstGeom>
        </p:spPr>
        <p:txBody>
          <a:bodyPr anchorCtr="0" anchor="b" bIns="116050" lIns="116050" spcFirstLastPara="1" rIns="116050" wrap="square" tIns="116050">
            <a:normAutofit/>
          </a:bodyPr>
          <a:lstStyle>
            <a:lvl1pPr lvl="0" rtl="0">
              <a:spcBef>
                <a:spcPts val="0"/>
              </a:spcBef>
              <a:spcAft>
                <a:spcPts val="0"/>
              </a:spcAft>
              <a:buSzPts val="4600"/>
              <a:buNone/>
              <a:defRPr sz="4600"/>
            </a:lvl1pPr>
            <a:lvl2pPr lvl="1" rtl="0" algn="ctr">
              <a:spcBef>
                <a:spcPts val="0"/>
              </a:spcBef>
              <a:spcAft>
                <a:spcPts val="0"/>
              </a:spcAft>
              <a:buSzPts val="5300"/>
              <a:buNone/>
              <a:defRPr sz="5300"/>
            </a:lvl2pPr>
            <a:lvl3pPr lvl="2" rtl="0" algn="ctr">
              <a:spcBef>
                <a:spcPts val="0"/>
              </a:spcBef>
              <a:spcAft>
                <a:spcPts val="0"/>
              </a:spcAft>
              <a:buSzPts val="5300"/>
              <a:buNone/>
              <a:defRPr sz="5300"/>
            </a:lvl3pPr>
            <a:lvl4pPr lvl="3" rtl="0" algn="ctr">
              <a:spcBef>
                <a:spcPts val="0"/>
              </a:spcBef>
              <a:spcAft>
                <a:spcPts val="0"/>
              </a:spcAft>
              <a:buSzPts val="5300"/>
              <a:buNone/>
              <a:defRPr sz="5300"/>
            </a:lvl4pPr>
            <a:lvl5pPr lvl="4" rtl="0" algn="ctr">
              <a:spcBef>
                <a:spcPts val="0"/>
              </a:spcBef>
              <a:spcAft>
                <a:spcPts val="0"/>
              </a:spcAft>
              <a:buSzPts val="5300"/>
              <a:buNone/>
              <a:defRPr sz="5300"/>
            </a:lvl5pPr>
            <a:lvl6pPr lvl="5" rtl="0" algn="ctr">
              <a:spcBef>
                <a:spcPts val="0"/>
              </a:spcBef>
              <a:spcAft>
                <a:spcPts val="0"/>
              </a:spcAft>
              <a:buSzPts val="5300"/>
              <a:buNone/>
              <a:defRPr sz="5300"/>
            </a:lvl6pPr>
            <a:lvl7pPr lvl="6" rtl="0" algn="ctr">
              <a:spcBef>
                <a:spcPts val="0"/>
              </a:spcBef>
              <a:spcAft>
                <a:spcPts val="0"/>
              </a:spcAft>
              <a:buSzPts val="5300"/>
              <a:buNone/>
              <a:defRPr sz="5300"/>
            </a:lvl7pPr>
            <a:lvl8pPr lvl="7" rtl="0" algn="ctr">
              <a:spcBef>
                <a:spcPts val="0"/>
              </a:spcBef>
              <a:spcAft>
                <a:spcPts val="0"/>
              </a:spcAft>
              <a:buSzPts val="5300"/>
              <a:buNone/>
              <a:defRPr sz="5300"/>
            </a:lvl8pPr>
            <a:lvl9pPr lvl="8" rtl="0" algn="ctr">
              <a:spcBef>
                <a:spcPts val="0"/>
              </a:spcBef>
              <a:spcAft>
                <a:spcPts val="0"/>
              </a:spcAft>
              <a:buSzPts val="5300"/>
              <a:buNone/>
              <a:defRPr sz="5300"/>
            </a:lvl9pPr>
          </a:lstStyle>
          <a:p/>
        </p:txBody>
      </p:sp>
      <p:sp>
        <p:nvSpPr>
          <p:cNvPr id="332" name="Google Shape;332;g2e1531753e7_2_180"/>
          <p:cNvSpPr txBox="1"/>
          <p:nvPr>
            <p:ph idx="1" type="subTitle"/>
          </p:nvPr>
        </p:nvSpPr>
        <p:spPr>
          <a:xfrm>
            <a:off x="310441" y="3961499"/>
            <a:ext cx="3870867" cy="1815292"/>
          </a:xfrm>
          <a:prstGeom prst="rect">
            <a:avLst/>
          </a:prstGeom>
        </p:spPr>
        <p:txBody>
          <a:bodyPr anchorCtr="0" anchor="t" bIns="116050" lIns="116050" spcFirstLastPara="1" rIns="116050" wrap="square" tIns="116050">
            <a:normAutofit/>
          </a:bodyPr>
          <a:lstStyle>
            <a:lvl1pPr lvl="0" rtl="0">
              <a:lnSpc>
                <a:spcPct val="100000"/>
              </a:lnSpc>
              <a:spcBef>
                <a:spcPts val="0"/>
              </a:spcBef>
              <a:spcAft>
                <a:spcPts val="0"/>
              </a:spcAft>
              <a:buSzPts val="3000"/>
              <a:buNone/>
              <a:defRPr sz="3000"/>
            </a:lvl1pPr>
            <a:lvl2pPr lvl="1" rtl="0" algn="ctr">
              <a:lnSpc>
                <a:spcPct val="100000"/>
              </a:lnSpc>
              <a:spcBef>
                <a:spcPts val="0"/>
              </a:spcBef>
              <a:spcAft>
                <a:spcPts val="0"/>
              </a:spcAft>
              <a:buSzPts val="2700"/>
              <a:buNone/>
              <a:defRPr sz="2700"/>
            </a:lvl2pPr>
            <a:lvl3pPr lvl="2" rtl="0" algn="ctr">
              <a:lnSpc>
                <a:spcPct val="100000"/>
              </a:lnSpc>
              <a:spcBef>
                <a:spcPts val="0"/>
              </a:spcBef>
              <a:spcAft>
                <a:spcPts val="0"/>
              </a:spcAft>
              <a:buSzPts val="2700"/>
              <a:buNone/>
              <a:defRPr sz="2700"/>
            </a:lvl3pPr>
            <a:lvl4pPr lvl="3" rtl="0" algn="ctr">
              <a:lnSpc>
                <a:spcPct val="100000"/>
              </a:lnSpc>
              <a:spcBef>
                <a:spcPts val="0"/>
              </a:spcBef>
              <a:spcAft>
                <a:spcPts val="0"/>
              </a:spcAft>
              <a:buSzPts val="2700"/>
              <a:buNone/>
              <a:defRPr sz="2700"/>
            </a:lvl4pPr>
            <a:lvl5pPr lvl="4" rtl="0" algn="ctr">
              <a:lnSpc>
                <a:spcPct val="100000"/>
              </a:lnSpc>
              <a:spcBef>
                <a:spcPts val="0"/>
              </a:spcBef>
              <a:spcAft>
                <a:spcPts val="0"/>
              </a:spcAft>
              <a:buSzPts val="2700"/>
              <a:buNone/>
              <a:defRPr sz="2700"/>
            </a:lvl5pPr>
            <a:lvl6pPr lvl="5" rtl="0" algn="ctr">
              <a:lnSpc>
                <a:spcPct val="100000"/>
              </a:lnSpc>
              <a:spcBef>
                <a:spcPts val="0"/>
              </a:spcBef>
              <a:spcAft>
                <a:spcPts val="0"/>
              </a:spcAft>
              <a:buSzPts val="2700"/>
              <a:buNone/>
              <a:defRPr sz="2700"/>
            </a:lvl6pPr>
            <a:lvl7pPr lvl="6" rtl="0" algn="ctr">
              <a:lnSpc>
                <a:spcPct val="100000"/>
              </a:lnSpc>
              <a:spcBef>
                <a:spcPts val="0"/>
              </a:spcBef>
              <a:spcAft>
                <a:spcPts val="0"/>
              </a:spcAft>
              <a:buSzPts val="2700"/>
              <a:buNone/>
              <a:defRPr sz="2700"/>
            </a:lvl7pPr>
            <a:lvl8pPr lvl="7" rtl="0" algn="ctr">
              <a:lnSpc>
                <a:spcPct val="100000"/>
              </a:lnSpc>
              <a:spcBef>
                <a:spcPts val="0"/>
              </a:spcBef>
              <a:spcAft>
                <a:spcPts val="0"/>
              </a:spcAft>
              <a:buSzPts val="2700"/>
              <a:buNone/>
              <a:defRPr sz="2700"/>
            </a:lvl8pPr>
            <a:lvl9pPr lvl="8" rtl="0" algn="ctr">
              <a:lnSpc>
                <a:spcPct val="100000"/>
              </a:lnSpc>
              <a:spcBef>
                <a:spcPts val="0"/>
              </a:spcBef>
              <a:spcAft>
                <a:spcPts val="0"/>
              </a:spcAft>
              <a:buSzPts val="2700"/>
              <a:buNone/>
              <a:defRPr sz="2700"/>
            </a:lvl9pPr>
          </a:lstStyle>
          <a:p/>
        </p:txBody>
      </p:sp>
      <p:sp>
        <p:nvSpPr>
          <p:cNvPr id="333" name="Google Shape;333;g2e1531753e7_2_180"/>
          <p:cNvSpPr txBox="1"/>
          <p:nvPr>
            <p:ph idx="2" type="body"/>
          </p:nvPr>
        </p:nvSpPr>
        <p:spPr>
          <a:xfrm>
            <a:off x="5244232" y="1064395"/>
            <a:ext cx="4486487" cy="5430885"/>
          </a:xfrm>
          <a:prstGeom prst="rect">
            <a:avLst/>
          </a:prstGeom>
        </p:spPr>
        <p:txBody>
          <a:bodyPr anchorCtr="0" anchor="ctr" bIns="116050" lIns="116050" spcFirstLastPara="1" rIns="116050" wrap="square" tIns="116050">
            <a:normAutofit/>
          </a:bodyPr>
          <a:lstStyle>
            <a:lvl1pPr indent="-342900" lvl="0" marL="457200" rtl="0">
              <a:spcBef>
                <a:spcPts val="0"/>
              </a:spcBef>
              <a:spcAft>
                <a:spcPts val="0"/>
              </a:spcAft>
              <a:buSzPts val="1800"/>
              <a:buChar char="●"/>
              <a:defRPr/>
            </a:lvl1pPr>
            <a:lvl2pPr indent="-342900" lvl="1" marL="914400" rtl="0">
              <a:spcBef>
                <a:spcPts val="0"/>
              </a:spcBef>
              <a:spcAft>
                <a:spcPts val="0"/>
              </a:spcAft>
              <a:buSzPts val="1800"/>
              <a:buChar char="○"/>
              <a:defRPr/>
            </a:lvl2pPr>
            <a:lvl3pPr indent="-342900" lvl="2" marL="1371600" rtl="0">
              <a:spcBef>
                <a:spcPts val="0"/>
              </a:spcBef>
              <a:spcAft>
                <a:spcPts val="0"/>
              </a:spcAft>
              <a:buSzPts val="18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334" name="Google Shape;334;g2e1531753e7_2_180"/>
          <p:cNvSpPr txBox="1"/>
          <p:nvPr>
            <p:ph idx="12" type="sldNum"/>
          </p:nvPr>
        </p:nvSpPr>
        <p:spPr>
          <a:xfrm>
            <a:off x="9906586" y="6853777"/>
            <a:ext cx="641578" cy="578495"/>
          </a:xfrm>
          <a:prstGeom prst="rect">
            <a:avLst/>
          </a:prstGeom>
        </p:spPr>
        <p:txBody>
          <a:bodyPr anchorCtr="0" anchor="ctr" bIns="116050" lIns="116050" spcFirstLastPara="1" rIns="116050" wrap="square" tIns="11605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335" name="Google Shape;335;g2e1531753e7_2_180"/>
          <p:cNvPicPr preferRelativeResize="0"/>
          <p:nvPr/>
        </p:nvPicPr>
        <p:blipFill>
          <a:blip r:embed="rId2">
            <a:alphaModFix/>
          </a:blip>
          <a:stretch>
            <a:fillRect/>
          </a:stretch>
        </p:blipFill>
        <p:spPr>
          <a:xfrm>
            <a:off x="-1" y="6394418"/>
            <a:ext cx="1643059" cy="927024"/>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blue">
  <p:cSld name="SECTION_TITLE_AND_DESCRIPTION_2_1_1_1_1">
    <p:spTree>
      <p:nvGrpSpPr>
        <p:cNvPr id="336" name="Shape 336"/>
        <p:cNvGrpSpPr/>
        <p:nvPr/>
      </p:nvGrpSpPr>
      <p:grpSpPr>
        <a:xfrm>
          <a:off x="0" y="0"/>
          <a:ext cx="0" cy="0"/>
          <a:chOff x="0" y="0"/>
          <a:chExt cx="0" cy="0"/>
        </a:xfrm>
      </p:grpSpPr>
      <p:sp>
        <p:nvSpPr>
          <p:cNvPr id="337" name="Google Shape;337;g2e1531753e7_2_187"/>
          <p:cNvSpPr/>
          <p:nvPr/>
        </p:nvSpPr>
        <p:spPr>
          <a:xfrm>
            <a:off x="4081306" y="-184"/>
            <a:ext cx="6610816" cy="7559675"/>
          </a:xfrm>
          <a:prstGeom prst="rect">
            <a:avLst/>
          </a:prstGeom>
          <a:solidFill>
            <a:srgbClr val="29D1F0"/>
          </a:solidFill>
          <a:ln cap="flat" cmpd="sng" w="9525">
            <a:solidFill>
              <a:srgbClr val="29D1F0"/>
            </a:solidFill>
            <a:prstDash val="solid"/>
            <a:round/>
            <a:headEnd len="sm" w="sm" type="none"/>
            <a:tailEnd len="sm" w="sm" type="none"/>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338" name="Google Shape;338;g2e1531753e7_2_187"/>
          <p:cNvSpPr txBox="1"/>
          <p:nvPr>
            <p:ph type="title"/>
          </p:nvPr>
        </p:nvSpPr>
        <p:spPr>
          <a:xfrm>
            <a:off x="310441" y="1782884"/>
            <a:ext cx="3870867" cy="2178615"/>
          </a:xfrm>
          <a:prstGeom prst="rect">
            <a:avLst/>
          </a:prstGeom>
        </p:spPr>
        <p:txBody>
          <a:bodyPr anchorCtr="0" anchor="b" bIns="116050" lIns="116050" spcFirstLastPara="1" rIns="116050" wrap="square" tIns="116050">
            <a:normAutofit/>
          </a:bodyPr>
          <a:lstStyle>
            <a:lvl1pPr lvl="0" rtl="0">
              <a:spcBef>
                <a:spcPts val="0"/>
              </a:spcBef>
              <a:spcAft>
                <a:spcPts val="0"/>
              </a:spcAft>
              <a:buSzPts val="4600"/>
              <a:buNone/>
              <a:defRPr sz="4600"/>
            </a:lvl1pPr>
            <a:lvl2pPr lvl="1" rtl="0" algn="ctr">
              <a:spcBef>
                <a:spcPts val="0"/>
              </a:spcBef>
              <a:spcAft>
                <a:spcPts val="0"/>
              </a:spcAft>
              <a:buSzPts val="5300"/>
              <a:buNone/>
              <a:defRPr sz="5300"/>
            </a:lvl2pPr>
            <a:lvl3pPr lvl="2" rtl="0" algn="ctr">
              <a:spcBef>
                <a:spcPts val="0"/>
              </a:spcBef>
              <a:spcAft>
                <a:spcPts val="0"/>
              </a:spcAft>
              <a:buSzPts val="5300"/>
              <a:buNone/>
              <a:defRPr sz="5300"/>
            </a:lvl3pPr>
            <a:lvl4pPr lvl="3" rtl="0" algn="ctr">
              <a:spcBef>
                <a:spcPts val="0"/>
              </a:spcBef>
              <a:spcAft>
                <a:spcPts val="0"/>
              </a:spcAft>
              <a:buSzPts val="5300"/>
              <a:buNone/>
              <a:defRPr sz="5300"/>
            </a:lvl4pPr>
            <a:lvl5pPr lvl="4" rtl="0" algn="ctr">
              <a:spcBef>
                <a:spcPts val="0"/>
              </a:spcBef>
              <a:spcAft>
                <a:spcPts val="0"/>
              </a:spcAft>
              <a:buSzPts val="5300"/>
              <a:buNone/>
              <a:defRPr sz="5300"/>
            </a:lvl5pPr>
            <a:lvl6pPr lvl="5" rtl="0" algn="ctr">
              <a:spcBef>
                <a:spcPts val="0"/>
              </a:spcBef>
              <a:spcAft>
                <a:spcPts val="0"/>
              </a:spcAft>
              <a:buSzPts val="5300"/>
              <a:buNone/>
              <a:defRPr sz="5300"/>
            </a:lvl6pPr>
            <a:lvl7pPr lvl="6" rtl="0" algn="ctr">
              <a:spcBef>
                <a:spcPts val="0"/>
              </a:spcBef>
              <a:spcAft>
                <a:spcPts val="0"/>
              </a:spcAft>
              <a:buSzPts val="5300"/>
              <a:buNone/>
              <a:defRPr sz="5300"/>
            </a:lvl7pPr>
            <a:lvl8pPr lvl="7" rtl="0" algn="ctr">
              <a:spcBef>
                <a:spcPts val="0"/>
              </a:spcBef>
              <a:spcAft>
                <a:spcPts val="0"/>
              </a:spcAft>
              <a:buSzPts val="5300"/>
              <a:buNone/>
              <a:defRPr sz="5300"/>
            </a:lvl8pPr>
            <a:lvl9pPr lvl="8" rtl="0" algn="ctr">
              <a:spcBef>
                <a:spcPts val="0"/>
              </a:spcBef>
              <a:spcAft>
                <a:spcPts val="0"/>
              </a:spcAft>
              <a:buSzPts val="5300"/>
              <a:buNone/>
              <a:defRPr sz="5300"/>
            </a:lvl9pPr>
          </a:lstStyle>
          <a:p/>
        </p:txBody>
      </p:sp>
      <p:sp>
        <p:nvSpPr>
          <p:cNvPr id="339" name="Google Shape;339;g2e1531753e7_2_187"/>
          <p:cNvSpPr txBox="1"/>
          <p:nvPr>
            <p:ph idx="1" type="subTitle"/>
          </p:nvPr>
        </p:nvSpPr>
        <p:spPr>
          <a:xfrm>
            <a:off x="310441" y="3961499"/>
            <a:ext cx="3870867" cy="1815292"/>
          </a:xfrm>
          <a:prstGeom prst="rect">
            <a:avLst/>
          </a:prstGeom>
        </p:spPr>
        <p:txBody>
          <a:bodyPr anchorCtr="0" anchor="t" bIns="116050" lIns="116050" spcFirstLastPara="1" rIns="116050" wrap="square" tIns="116050">
            <a:normAutofit/>
          </a:bodyPr>
          <a:lstStyle>
            <a:lvl1pPr lvl="0" rtl="0">
              <a:lnSpc>
                <a:spcPct val="100000"/>
              </a:lnSpc>
              <a:spcBef>
                <a:spcPts val="0"/>
              </a:spcBef>
              <a:spcAft>
                <a:spcPts val="0"/>
              </a:spcAft>
              <a:buSzPts val="3000"/>
              <a:buNone/>
              <a:defRPr sz="3000"/>
            </a:lvl1pPr>
            <a:lvl2pPr lvl="1" rtl="0" algn="ctr">
              <a:lnSpc>
                <a:spcPct val="100000"/>
              </a:lnSpc>
              <a:spcBef>
                <a:spcPts val="0"/>
              </a:spcBef>
              <a:spcAft>
                <a:spcPts val="0"/>
              </a:spcAft>
              <a:buSzPts val="2700"/>
              <a:buNone/>
              <a:defRPr sz="2700"/>
            </a:lvl2pPr>
            <a:lvl3pPr lvl="2" rtl="0" algn="ctr">
              <a:lnSpc>
                <a:spcPct val="100000"/>
              </a:lnSpc>
              <a:spcBef>
                <a:spcPts val="0"/>
              </a:spcBef>
              <a:spcAft>
                <a:spcPts val="0"/>
              </a:spcAft>
              <a:buSzPts val="2700"/>
              <a:buNone/>
              <a:defRPr sz="2700"/>
            </a:lvl3pPr>
            <a:lvl4pPr lvl="3" rtl="0" algn="ctr">
              <a:lnSpc>
                <a:spcPct val="100000"/>
              </a:lnSpc>
              <a:spcBef>
                <a:spcPts val="0"/>
              </a:spcBef>
              <a:spcAft>
                <a:spcPts val="0"/>
              </a:spcAft>
              <a:buSzPts val="2700"/>
              <a:buNone/>
              <a:defRPr sz="2700"/>
            </a:lvl4pPr>
            <a:lvl5pPr lvl="4" rtl="0" algn="ctr">
              <a:lnSpc>
                <a:spcPct val="100000"/>
              </a:lnSpc>
              <a:spcBef>
                <a:spcPts val="0"/>
              </a:spcBef>
              <a:spcAft>
                <a:spcPts val="0"/>
              </a:spcAft>
              <a:buSzPts val="2700"/>
              <a:buNone/>
              <a:defRPr sz="2700"/>
            </a:lvl5pPr>
            <a:lvl6pPr lvl="5" rtl="0" algn="ctr">
              <a:lnSpc>
                <a:spcPct val="100000"/>
              </a:lnSpc>
              <a:spcBef>
                <a:spcPts val="0"/>
              </a:spcBef>
              <a:spcAft>
                <a:spcPts val="0"/>
              </a:spcAft>
              <a:buSzPts val="2700"/>
              <a:buNone/>
              <a:defRPr sz="2700"/>
            </a:lvl6pPr>
            <a:lvl7pPr lvl="6" rtl="0" algn="ctr">
              <a:lnSpc>
                <a:spcPct val="100000"/>
              </a:lnSpc>
              <a:spcBef>
                <a:spcPts val="0"/>
              </a:spcBef>
              <a:spcAft>
                <a:spcPts val="0"/>
              </a:spcAft>
              <a:buSzPts val="2700"/>
              <a:buNone/>
              <a:defRPr sz="2700"/>
            </a:lvl7pPr>
            <a:lvl8pPr lvl="7" rtl="0" algn="ctr">
              <a:lnSpc>
                <a:spcPct val="100000"/>
              </a:lnSpc>
              <a:spcBef>
                <a:spcPts val="0"/>
              </a:spcBef>
              <a:spcAft>
                <a:spcPts val="0"/>
              </a:spcAft>
              <a:buSzPts val="2700"/>
              <a:buNone/>
              <a:defRPr sz="2700"/>
            </a:lvl8pPr>
            <a:lvl9pPr lvl="8" rtl="0" algn="ctr">
              <a:lnSpc>
                <a:spcPct val="100000"/>
              </a:lnSpc>
              <a:spcBef>
                <a:spcPts val="0"/>
              </a:spcBef>
              <a:spcAft>
                <a:spcPts val="0"/>
              </a:spcAft>
              <a:buSzPts val="2700"/>
              <a:buNone/>
              <a:defRPr sz="2700"/>
            </a:lvl9pPr>
          </a:lstStyle>
          <a:p/>
        </p:txBody>
      </p:sp>
      <p:sp>
        <p:nvSpPr>
          <p:cNvPr id="340" name="Google Shape;340;g2e1531753e7_2_187"/>
          <p:cNvSpPr txBox="1"/>
          <p:nvPr>
            <p:ph idx="2" type="body"/>
          </p:nvPr>
        </p:nvSpPr>
        <p:spPr>
          <a:xfrm>
            <a:off x="5244232" y="1064395"/>
            <a:ext cx="4486487" cy="5430885"/>
          </a:xfrm>
          <a:prstGeom prst="rect">
            <a:avLst/>
          </a:prstGeom>
        </p:spPr>
        <p:txBody>
          <a:bodyPr anchorCtr="0" anchor="ctr" bIns="116050" lIns="116050" spcFirstLastPara="1" rIns="116050" wrap="square" tIns="116050">
            <a:normAutofit/>
          </a:bodyPr>
          <a:lstStyle>
            <a:lvl1pPr indent="-342900" lvl="0" marL="457200" rtl="0">
              <a:spcBef>
                <a:spcPts val="0"/>
              </a:spcBef>
              <a:spcAft>
                <a:spcPts val="0"/>
              </a:spcAft>
              <a:buSzPts val="1800"/>
              <a:buChar char="●"/>
              <a:defRPr/>
            </a:lvl1pPr>
            <a:lvl2pPr indent="-342900" lvl="1" marL="914400" rtl="0">
              <a:spcBef>
                <a:spcPts val="0"/>
              </a:spcBef>
              <a:spcAft>
                <a:spcPts val="0"/>
              </a:spcAft>
              <a:buSzPts val="1800"/>
              <a:buChar char="○"/>
              <a:defRPr/>
            </a:lvl2pPr>
            <a:lvl3pPr indent="-342900" lvl="2" marL="1371600" rtl="0">
              <a:spcBef>
                <a:spcPts val="0"/>
              </a:spcBef>
              <a:spcAft>
                <a:spcPts val="0"/>
              </a:spcAft>
              <a:buSzPts val="18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341" name="Google Shape;341;g2e1531753e7_2_187"/>
          <p:cNvSpPr txBox="1"/>
          <p:nvPr>
            <p:ph idx="12" type="sldNum"/>
          </p:nvPr>
        </p:nvSpPr>
        <p:spPr>
          <a:xfrm>
            <a:off x="9906586" y="6853777"/>
            <a:ext cx="641578" cy="578495"/>
          </a:xfrm>
          <a:prstGeom prst="rect">
            <a:avLst/>
          </a:prstGeom>
        </p:spPr>
        <p:txBody>
          <a:bodyPr anchorCtr="0" anchor="ctr" bIns="116050" lIns="116050" spcFirstLastPara="1" rIns="116050" wrap="square" tIns="11605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342" name="Google Shape;342;g2e1531753e7_2_187"/>
          <p:cNvPicPr preferRelativeResize="0"/>
          <p:nvPr/>
        </p:nvPicPr>
        <p:blipFill>
          <a:blip r:embed="rId2">
            <a:alphaModFix/>
          </a:blip>
          <a:stretch>
            <a:fillRect/>
          </a:stretch>
        </p:blipFill>
        <p:spPr>
          <a:xfrm>
            <a:off x="-1" y="6394418"/>
            <a:ext cx="1643059" cy="927024"/>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43" name="Shape 343"/>
        <p:cNvGrpSpPr/>
        <p:nvPr/>
      </p:nvGrpSpPr>
      <p:grpSpPr>
        <a:xfrm>
          <a:off x="0" y="0"/>
          <a:ext cx="0" cy="0"/>
          <a:chOff x="0" y="0"/>
          <a:chExt cx="0" cy="0"/>
        </a:xfrm>
      </p:grpSpPr>
      <p:pic>
        <p:nvPicPr>
          <p:cNvPr id="344" name="Google Shape;344;g2e1531753e7_2_194"/>
          <p:cNvPicPr preferRelativeResize="0"/>
          <p:nvPr/>
        </p:nvPicPr>
        <p:blipFill>
          <a:blip r:embed="rId2">
            <a:alphaModFix/>
          </a:blip>
          <a:stretch>
            <a:fillRect/>
          </a:stretch>
        </p:blipFill>
        <p:spPr>
          <a:xfrm>
            <a:off x="4800175" y="1141842"/>
            <a:ext cx="5891626" cy="5105739"/>
          </a:xfrm>
          <a:prstGeom prst="rect">
            <a:avLst/>
          </a:prstGeom>
          <a:noFill/>
          <a:ln>
            <a:noFill/>
          </a:ln>
        </p:spPr>
      </p:pic>
      <p:sp>
        <p:nvSpPr>
          <p:cNvPr id="345" name="Google Shape;345;g2e1531753e7_2_194"/>
          <p:cNvSpPr txBox="1"/>
          <p:nvPr>
            <p:ph idx="1" type="body"/>
          </p:nvPr>
        </p:nvSpPr>
        <p:spPr>
          <a:xfrm>
            <a:off x="333710" y="3906089"/>
            <a:ext cx="6504529" cy="889348"/>
          </a:xfrm>
          <a:prstGeom prst="rect">
            <a:avLst/>
          </a:prstGeom>
        </p:spPr>
        <p:txBody>
          <a:bodyPr anchorCtr="0" anchor="ctr" bIns="116050" lIns="116050" spcFirstLastPara="1" rIns="116050" wrap="square" tIns="116050">
            <a:normAutofit/>
          </a:bodyPr>
          <a:lstStyle>
            <a:lvl1pPr indent="-228600" lvl="0" marL="457200">
              <a:lnSpc>
                <a:spcPct val="100000"/>
              </a:lnSpc>
              <a:spcBef>
                <a:spcPts val="0"/>
              </a:spcBef>
              <a:spcAft>
                <a:spcPts val="0"/>
              </a:spcAft>
              <a:buSzPts val="1800"/>
              <a:buNone/>
              <a:defRPr b="1"/>
            </a:lvl1pPr>
          </a:lstStyle>
          <a:p/>
        </p:txBody>
      </p:sp>
      <p:sp>
        <p:nvSpPr>
          <p:cNvPr id="346" name="Google Shape;346;g2e1531753e7_2_194"/>
          <p:cNvSpPr txBox="1"/>
          <p:nvPr>
            <p:ph idx="12" type="sldNum"/>
          </p:nvPr>
        </p:nvSpPr>
        <p:spPr>
          <a:xfrm>
            <a:off x="9906586" y="6853777"/>
            <a:ext cx="641578" cy="578495"/>
          </a:xfrm>
          <a:prstGeom prst="rect">
            <a:avLst/>
          </a:prstGeom>
        </p:spPr>
        <p:txBody>
          <a:bodyPr anchorCtr="0" anchor="ctr" bIns="116050" lIns="116050" spcFirstLastPara="1" rIns="116050" wrap="square" tIns="116050">
            <a:normAutofit/>
          </a:bodyPr>
          <a:lstStyle>
            <a:lvl1pPr lvl="0">
              <a:buNone/>
              <a:defRPr>
                <a:latin typeface="Inter"/>
                <a:ea typeface="Inter"/>
                <a:cs typeface="Inter"/>
                <a:sym typeface="Inter"/>
              </a:defRPr>
            </a:lvl1pPr>
            <a:lvl2pPr lvl="1">
              <a:buNone/>
              <a:defRPr>
                <a:latin typeface="Inter"/>
                <a:ea typeface="Inter"/>
                <a:cs typeface="Inter"/>
                <a:sym typeface="Inter"/>
              </a:defRPr>
            </a:lvl2pPr>
            <a:lvl3pPr lvl="2">
              <a:buNone/>
              <a:defRPr>
                <a:latin typeface="Inter"/>
                <a:ea typeface="Inter"/>
                <a:cs typeface="Inter"/>
                <a:sym typeface="Inter"/>
              </a:defRPr>
            </a:lvl3pPr>
            <a:lvl4pPr lvl="3">
              <a:buNone/>
              <a:defRPr>
                <a:latin typeface="Inter"/>
                <a:ea typeface="Inter"/>
                <a:cs typeface="Inter"/>
                <a:sym typeface="Inter"/>
              </a:defRPr>
            </a:lvl4pPr>
            <a:lvl5pPr lvl="4">
              <a:buNone/>
              <a:defRPr>
                <a:latin typeface="Inter"/>
                <a:ea typeface="Inter"/>
                <a:cs typeface="Inter"/>
                <a:sym typeface="Inter"/>
              </a:defRPr>
            </a:lvl5pPr>
            <a:lvl6pPr lvl="5">
              <a:buNone/>
              <a:defRPr>
                <a:latin typeface="Inter"/>
                <a:ea typeface="Inter"/>
                <a:cs typeface="Inter"/>
                <a:sym typeface="Inter"/>
              </a:defRPr>
            </a:lvl6pPr>
            <a:lvl7pPr lvl="6">
              <a:buNone/>
              <a:defRPr>
                <a:latin typeface="Inter"/>
                <a:ea typeface="Inter"/>
                <a:cs typeface="Inter"/>
                <a:sym typeface="Inter"/>
              </a:defRPr>
            </a:lvl7pPr>
            <a:lvl8pPr lvl="7">
              <a:buNone/>
              <a:defRPr>
                <a:latin typeface="Inter"/>
                <a:ea typeface="Inter"/>
                <a:cs typeface="Inter"/>
                <a:sym typeface="Inter"/>
              </a:defRPr>
            </a:lvl8pPr>
            <a:lvl9pPr lvl="8">
              <a:buNone/>
              <a:defRPr>
                <a:latin typeface="Inter"/>
                <a:ea typeface="Inter"/>
                <a:cs typeface="Inter"/>
                <a:sym typeface="Inter"/>
              </a:defRPr>
            </a:lvl9pPr>
          </a:lstStyle>
          <a:p>
            <a:pPr indent="0" lvl="0" marL="0" rtl="0" algn="r">
              <a:spcBef>
                <a:spcPts val="0"/>
              </a:spcBef>
              <a:spcAft>
                <a:spcPts val="0"/>
              </a:spcAft>
              <a:buNone/>
            </a:pPr>
            <a:fld id="{00000000-1234-1234-1234-123412341234}" type="slidenum">
              <a:rPr lang="en-US"/>
              <a:t>‹#›</a:t>
            </a:fld>
            <a:endParaRPr/>
          </a:p>
        </p:txBody>
      </p:sp>
      <p:pic>
        <p:nvPicPr>
          <p:cNvPr id="347" name="Google Shape;347;g2e1531753e7_2_194"/>
          <p:cNvPicPr preferRelativeResize="0"/>
          <p:nvPr/>
        </p:nvPicPr>
        <p:blipFill>
          <a:blip r:embed="rId3">
            <a:alphaModFix/>
          </a:blip>
          <a:stretch>
            <a:fillRect/>
          </a:stretch>
        </p:blipFill>
        <p:spPr>
          <a:xfrm>
            <a:off x="-1" y="6394418"/>
            <a:ext cx="1643059" cy="927024"/>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48" name="Shape 348"/>
        <p:cNvGrpSpPr/>
        <p:nvPr/>
      </p:nvGrpSpPr>
      <p:grpSpPr>
        <a:xfrm>
          <a:off x="0" y="0"/>
          <a:ext cx="0" cy="0"/>
          <a:chOff x="0" y="0"/>
          <a:chExt cx="0" cy="0"/>
        </a:xfrm>
      </p:grpSpPr>
      <p:pic>
        <p:nvPicPr>
          <p:cNvPr id="349" name="Google Shape;349;g2e1531753e7_2_199"/>
          <p:cNvPicPr preferRelativeResize="0"/>
          <p:nvPr/>
        </p:nvPicPr>
        <p:blipFill rotWithShape="1">
          <a:blip r:embed="rId2">
            <a:alphaModFix/>
          </a:blip>
          <a:srcRect b="8860" l="0" r="12960" t="11604"/>
          <a:stretch/>
        </p:blipFill>
        <p:spPr>
          <a:xfrm>
            <a:off x="1386052" y="0"/>
            <a:ext cx="9305748" cy="7559671"/>
          </a:xfrm>
          <a:prstGeom prst="rect">
            <a:avLst/>
          </a:prstGeom>
          <a:noFill/>
          <a:ln>
            <a:noFill/>
          </a:ln>
        </p:spPr>
      </p:pic>
      <p:sp>
        <p:nvSpPr>
          <p:cNvPr id="350" name="Google Shape;350;g2e1531753e7_2_199"/>
          <p:cNvSpPr txBox="1"/>
          <p:nvPr>
            <p:ph hasCustomPrompt="1" type="title"/>
          </p:nvPr>
        </p:nvSpPr>
        <p:spPr>
          <a:xfrm>
            <a:off x="364461" y="522240"/>
            <a:ext cx="6119372" cy="2885860"/>
          </a:xfrm>
          <a:prstGeom prst="rect">
            <a:avLst/>
          </a:prstGeom>
        </p:spPr>
        <p:txBody>
          <a:bodyPr anchorCtr="0" anchor="b" bIns="116050" lIns="116050" spcFirstLastPara="1" rIns="116050" wrap="square" tIns="116050">
            <a:normAutofit/>
          </a:bodyPr>
          <a:lstStyle>
            <a:lvl1pPr lvl="0" algn="ctr">
              <a:spcBef>
                <a:spcPts val="0"/>
              </a:spcBef>
              <a:spcAft>
                <a:spcPts val="0"/>
              </a:spcAft>
              <a:buClr>
                <a:srgbClr val="151539"/>
              </a:buClr>
              <a:buSzPts val="15200"/>
              <a:buNone/>
              <a:defRPr sz="15200">
                <a:solidFill>
                  <a:srgbClr val="151539"/>
                </a:solidFill>
              </a:defRPr>
            </a:lvl1pPr>
            <a:lvl2pPr lvl="1" algn="ctr">
              <a:spcBef>
                <a:spcPts val="0"/>
              </a:spcBef>
              <a:spcAft>
                <a:spcPts val="0"/>
              </a:spcAft>
              <a:buSzPts val="15200"/>
              <a:buNone/>
              <a:defRPr sz="15200"/>
            </a:lvl2pPr>
            <a:lvl3pPr lvl="2" algn="ctr">
              <a:spcBef>
                <a:spcPts val="0"/>
              </a:spcBef>
              <a:spcAft>
                <a:spcPts val="0"/>
              </a:spcAft>
              <a:buSzPts val="15200"/>
              <a:buNone/>
              <a:defRPr sz="15200"/>
            </a:lvl3pPr>
            <a:lvl4pPr lvl="3" algn="ctr">
              <a:spcBef>
                <a:spcPts val="0"/>
              </a:spcBef>
              <a:spcAft>
                <a:spcPts val="0"/>
              </a:spcAft>
              <a:buSzPts val="15200"/>
              <a:buNone/>
              <a:defRPr sz="15200"/>
            </a:lvl4pPr>
            <a:lvl5pPr lvl="4" algn="ctr">
              <a:spcBef>
                <a:spcPts val="0"/>
              </a:spcBef>
              <a:spcAft>
                <a:spcPts val="0"/>
              </a:spcAft>
              <a:buSzPts val="15200"/>
              <a:buNone/>
              <a:defRPr sz="15200"/>
            </a:lvl5pPr>
            <a:lvl6pPr lvl="5" algn="ctr">
              <a:spcBef>
                <a:spcPts val="0"/>
              </a:spcBef>
              <a:spcAft>
                <a:spcPts val="0"/>
              </a:spcAft>
              <a:buSzPts val="15200"/>
              <a:buNone/>
              <a:defRPr sz="15200"/>
            </a:lvl6pPr>
            <a:lvl7pPr lvl="6" algn="ctr">
              <a:spcBef>
                <a:spcPts val="0"/>
              </a:spcBef>
              <a:spcAft>
                <a:spcPts val="0"/>
              </a:spcAft>
              <a:buSzPts val="15200"/>
              <a:buNone/>
              <a:defRPr sz="15200"/>
            </a:lvl7pPr>
            <a:lvl8pPr lvl="7" algn="ctr">
              <a:spcBef>
                <a:spcPts val="0"/>
              </a:spcBef>
              <a:spcAft>
                <a:spcPts val="0"/>
              </a:spcAft>
              <a:buSzPts val="15200"/>
              <a:buNone/>
              <a:defRPr sz="15200"/>
            </a:lvl8pPr>
            <a:lvl9pPr lvl="8" algn="ctr">
              <a:spcBef>
                <a:spcPts val="0"/>
              </a:spcBef>
              <a:spcAft>
                <a:spcPts val="0"/>
              </a:spcAft>
              <a:buSzPts val="15200"/>
              <a:buNone/>
              <a:defRPr sz="15200"/>
            </a:lvl9pPr>
          </a:lstStyle>
          <a:p>
            <a:r>
              <a:t>xx%</a:t>
            </a:r>
          </a:p>
        </p:txBody>
      </p:sp>
      <p:sp>
        <p:nvSpPr>
          <p:cNvPr id="351" name="Google Shape;351;g2e1531753e7_2_199"/>
          <p:cNvSpPr txBox="1"/>
          <p:nvPr>
            <p:ph idx="1" type="body"/>
          </p:nvPr>
        </p:nvSpPr>
        <p:spPr>
          <a:xfrm>
            <a:off x="364461" y="3345636"/>
            <a:ext cx="5087725" cy="1911855"/>
          </a:xfrm>
          <a:prstGeom prst="rect">
            <a:avLst/>
          </a:prstGeom>
        </p:spPr>
        <p:txBody>
          <a:bodyPr anchorCtr="0" anchor="t" bIns="116050" lIns="116050" spcFirstLastPara="1" rIns="116050" wrap="square" tIns="116050">
            <a:normAutofit/>
          </a:bodyPr>
          <a:lstStyle>
            <a:lvl1pPr indent="-342900" lvl="0" marL="457200">
              <a:spcBef>
                <a:spcPts val="0"/>
              </a:spcBef>
              <a:spcAft>
                <a:spcPts val="0"/>
              </a:spcAft>
              <a:buClr>
                <a:srgbClr val="151539"/>
              </a:buClr>
              <a:buSzPts val="1800"/>
              <a:buChar char="●"/>
              <a:defRPr>
                <a:solidFill>
                  <a:srgbClr val="151539"/>
                </a:solidFill>
              </a:defRPr>
            </a:lvl1pPr>
            <a:lvl2pPr indent="-342900" lvl="1" marL="914400">
              <a:spcBef>
                <a:spcPts val="0"/>
              </a:spcBef>
              <a:spcAft>
                <a:spcPts val="0"/>
              </a:spcAft>
              <a:buClr>
                <a:srgbClr val="151539"/>
              </a:buClr>
              <a:buSzPts val="1800"/>
              <a:buChar char="○"/>
              <a:defRPr>
                <a:solidFill>
                  <a:srgbClr val="151539"/>
                </a:solidFill>
              </a:defRPr>
            </a:lvl2pPr>
            <a:lvl3pPr indent="-342900" lvl="2" marL="1371600">
              <a:spcBef>
                <a:spcPts val="0"/>
              </a:spcBef>
              <a:spcAft>
                <a:spcPts val="0"/>
              </a:spcAft>
              <a:buClr>
                <a:srgbClr val="151539"/>
              </a:buClr>
              <a:buSzPts val="1800"/>
              <a:buChar char="■"/>
              <a:defRPr>
                <a:solidFill>
                  <a:srgbClr val="151539"/>
                </a:solidFill>
              </a:defRPr>
            </a:lvl3pPr>
            <a:lvl4pPr indent="-342900" lvl="3" marL="1828800">
              <a:spcBef>
                <a:spcPts val="0"/>
              </a:spcBef>
              <a:spcAft>
                <a:spcPts val="0"/>
              </a:spcAft>
              <a:buClr>
                <a:srgbClr val="151539"/>
              </a:buClr>
              <a:buSzPts val="1800"/>
              <a:buChar char="●"/>
              <a:defRPr>
                <a:solidFill>
                  <a:srgbClr val="151539"/>
                </a:solidFill>
              </a:defRPr>
            </a:lvl4pPr>
            <a:lvl5pPr indent="-342900" lvl="4" marL="2286000">
              <a:spcBef>
                <a:spcPts val="0"/>
              </a:spcBef>
              <a:spcAft>
                <a:spcPts val="0"/>
              </a:spcAft>
              <a:buClr>
                <a:srgbClr val="151539"/>
              </a:buClr>
              <a:buSzPts val="1800"/>
              <a:buChar char="○"/>
              <a:defRPr>
                <a:solidFill>
                  <a:srgbClr val="151539"/>
                </a:solidFill>
              </a:defRPr>
            </a:lvl5pPr>
            <a:lvl6pPr indent="-342900" lvl="5" marL="2743200">
              <a:spcBef>
                <a:spcPts val="0"/>
              </a:spcBef>
              <a:spcAft>
                <a:spcPts val="0"/>
              </a:spcAft>
              <a:buClr>
                <a:srgbClr val="151539"/>
              </a:buClr>
              <a:buSzPts val="1800"/>
              <a:buChar char="■"/>
              <a:defRPr>
                <a:solidFill>
                  <a:srgbClr val="151539"/>
                </a:solidFill>
              </a:defRPr>
            </a:lvl6pPr>
            <a:lvl7pPr indent="-342900" lvl="6" marL="3200400">
              <a:spcBef>
                <a:spcPts val="0"/>
              </a:spcBef>
              <a:spcAft>
                <a:spcPts val="0"/>
              </a:spcAft>
              <a:buClr>
                <a:srgbClr val="151539"/>
              </a:buClr>
              <a:buSzPts val="1800"/>
              <a:buChar char="●"/>
              <a:defRPr>
                <a:solidFill>
                  <a:srgbClr val="151539"/>
                </a:solidFill>
              </a:defRPr>
            </a:lvl7pPr>
            <a:lvl8pPr indent="-342900" lvl="7" marL="3657600">
              <a:spcBef>
                <a:spcPts val="0"/>
              </a:spcBef>
              <a:spcAft>
                <a:spcPts val="0"/>
              </a:spcAft>
              <a:buClr>
                <a:srgbClr val="151539"/>
              </a:buClr>
              <a:buSzPts val="1800"/>
              <a:buChar char="○"/>
              <a:defRPr>
                <a:solidFill>
                  <a:srgbClr val="151539"/>
                </a:solidFill>
              </a:defRPr>
            </a:lvl8pPr>
            <a:lvl9pPr indent="-342900" lvl="8" marL="4114800">
              <a:spcBef>
                <a:spcPts val="0"/>
              </a:spcBef>
              <a:spcAft>
                <a:spcPts val="0"/>
              </a:spcAft>
              <a:buClr>
                <a:srgbClr val="151539"/>
              </a:buClr>
              <a:buSzPts val="1800"/>
              <a:buChar char="■"/>
              <a:defRPr>
                <a:solidFill>
                  <a:srgbClr val="151539"/>
                </a:solidFill>
              </a:defRPr>
            </a:lvl9pPr>
          </a:lstStyle>
          <a:p/>
        </p:txBody>
      </p:sp>
      <p:sp>
        <p:nvSpPr>
          <p:cNvPr id="352" name="Google Shape;352;g2e1531753e7_2_199"/>
          <p:cNvSpPr txBox="1"/>
          <p:nvPr>
            <p:ph idx="12" type="sldNum"/>
          </p:nvPr>
        </p:nvSpPr>
        <p:spPr>
          <a:xfrm>
            <a:off x="9906586" y="6853777"/>
            <a:ext cx="641578" cy="578495"/>
          </a:xfrm>
          <a:prstGeom prst="rect">
            <a:avLst/>
          </a:prstGeom>
        </p:spPr>
        <p:txBody>
          <a:bodyPr anchorCtr="0" anchor="ctr" bIns="116050" lIns="116050" spcFirstLastPara="1" rIns="116050" wrap="square" tIns="116050">
            <a:normAutofit/>
          </a:bodyPr>
          <a:lstStyle>
            <a:lvl1pPr lvl="0">
              <a:buNone/>
              <a:defRPr>
                <a:latin typeface="Inter"/>
                <a:ea typeface="Inter"/>
                <a:cs typeface="Inter"/>
                <a:sym typeface="Inter"/>
              </a:defRPr>
            </a:lvl1pPr>
            <a:lvl2pPr lvl="1">
              <a:buNone/>
              <a:defRPr>
                <a:latin typeface="Inter"/>
                <a:ea typeface="Inter"/>
                <a:cs typeface="Inter"/>
                <a:sym typeface="Inter"/>
              </a:defRPr>
            </a:lvl2pPr>
            <a:lvl3pPr lvl="2">
              <a:buNone/>
              <a:defRPr>
                <a:latin typeface="Inter"/>
                <a:ea typeface="Inter"/>
                <a:cs typeface="Inter"/>
                <a:sym typeface="Inter"/>
              </a:defRPr>
            </a:lvl3pPr>
            <a:lvl4pPr lvl="3">
              <a:buNone/>
              <a:defRPr>
                <a:latin typeface="Inter"/>
                <a:ea typeface="Inter"/>
                <a:cs typeface="Inter"/>
                <a:sym typeface="Inter"/>
              </a:defRPr>
            </a:lvl4pPr>
            <a:lvl5pPr lvl="4">
              <a:buNone/>
              <a:defRPr>
                <a:latin typeface="Inter"/>
                <a:ea typeface="Inter"/>
                <a:cs typeface="Inter"/>
                <a:sym typeface="Inter"/>
              </a:defRPr>
            </a:lvl5pPr>
            <a:lvl6pPr lvl="5">
              <a:buNone/>
              <a:defRPr>
                <a:latin typeface="Inter"/>
                <a:ea typeface="Inter"/>
                <a:cs typeface="Inter"/>
                <a:sym typeface="Inter"/>
              </a:defRPr>
            </a:lvl6pPr>
            <a:lvl7pPr lvl="6">
              <a:buNone/>
              <a:defRPr>
                <a:latin typeface="Inter"/>
                <a:ea typeface="Inter"/>
                <a:cs typeface="Inter"/>
                <a:sym typeface="Inter"/>
              </a:defRPr>
            </a:lvl7pPr>
            <a:lvl8pPr lvl="7">
              <a:buNone/>
              <a:defRPr>
                <a:latin typeface="Inter"/>
                <a:ea typeface="Inter"/>
                <a:cs typeface="Inter"/>
                <a:sym typeface="Inter"/>
              </a:defRPr>
            </a:lvl8pPr>
            <a:lvl9pPr lvl="8">
              <a:buNone/>
              <a:defRPr>
                <a:latin typeface="Inter"/>
                <a:ea typeface="Inter"/>
                <a:cs typeface="Inter"/>
                <a:sym typeface="Inter"/>
              </a:defRPr>
            </a:lvl9pPr>
          </a:lstStyle>
          <a:p>
            <a:pPr indent="0" lvl="0" marL="0" rtl="0" algn="r">
              <a:spcBef>
                <a:spcPts val="0"/>
              </a:spcBef>
              <a:spcAft>
                <a:spcPts val="0"/>
              </a:spcAft>
              <a:buNone/>
            </a:pPr>
            <a:fld id="{00000000-1234-1234-1234-123412341234}" type="slidenum">
              <a:rPr lang="en-US"/>
              <a:t>‹#›</a:t>
            </a:fld>
            <a:endParaRPr/>
          </a:p>
        </p:txBody>
      </p:sp>
      <p:pic>
        <p:nvPicPr>
          <p:cNvPr id="353" name="Google Shape;353;g2e1531753e7_2_199"/>
          <p:cNvPicPr preferRelativeResize="0"/>
          <p:nvPr/>
        </p:nvPicPr>
        <p:blipFill>
          <a:blip r:embed="rId3">
            <a:alphaModFix/>
          </a:blip>
          <a:stretch>
            <a:fillRect/>
          </a:stretch>
        </p:blipFill>
        <p:spPr>
          <a:xfrm>
            <a:off x="-1" y="6394418"/>
            <a:ext cx="1643059" cy="927024"/>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54" name="Shape 354"/>
        <p:cNvGrpSpPr/>
        <p:nvPr/>
      </p:nvGrpSpPr>
      <p:grpSpPr>
        <a:xfrm>
          <a:off x="0" y="0"/>
          <a:ext cx="0" cy="0"/>
          <a:chOff x="0" y="0"/>
          <a:chExt cx="0" cy="0"/>
        </a:xfrm>
      </p:grpSpPr>
      <p:sp>
        <p:nvSpPr>
          <p:cNvPr id="355" name="Google Shape;355;g2e1531753e7_2_205"/>
          <p:cNvSpPr txBox="1"/>
          <p:nvPr>
            <p:ph idx="12" type="sldNum"/>
          </p:nvPr>
        </p:nvSpPr>
        <p:spPr>
          <a:xfrm>
            <a:off x="9906586" y="6853777"/>
            <a:ext cx="641578" cy="578495"/>
          </a:xfrm>
          <a:prstGeom prst="rect">
            <a:avLst/>
          </a:prstGeom>
        </p:spPr>
        <p:txBody>
          <a:bodyPr anchorCtr="0" anchor="ctr" bIns="116050" lIns="116050" spcFirstLastPara="1" rIns="116050" wrap="square" tIns="116050">
            <a:normAutofit/>
          </a:bodyPr>
          <a:lstStyle>
            <a:lvl1pPr lvl="0">
              <a:buNone/>
              <a:defRPr>
                <a:latin typeface="Inter"/>
                <a:ea typeface="Inter"/>
                <a:cs typeface="Inter"/>
                <a:sym typeface="Inter"/>
              </a:defRPr>
            </a:lvl1pPr>
            <a:lvl2pPr lvl="1">
              <a:buNone/>
              <a:defRPr>
                <a:latin typeface="Inter"/>
                <a:ea typeface="Inter"/>
                <a:cs typeface="Inter"/>
                <a:sym typeface="Inter"/>
              </a:defRPr>
            </a:lvl2pPr>
            <a:lvl3pPr lvl="2">
              <a:buNone/>
              <a:defRPr>
                <a:latin typeface="Inter"/>
                <a:ea typeface="Inter"/>
                <a:cs typeface="Inter"/>
                <a:sym typeface="Inter"/>
              </a:defRPr>
            </a:lvl3pPr>
            <a:lvl4pPr lvl="3">
              <a:buNone/>
              <a:defRPr>
                <a:latin typeface="Inter"/>
                <a:ea typeface="Inter"/>
                <a:cs typeface="Inter"/>
                <a:sym typeface="Inter"/>
              </a:defRPr>
            </a:lvl4pPr>
            <a:lvl5pPr lvl="4">
              <a:buNone/>
              <a:defRPr>
                <a:latin typeface="Inter"/>
                <a:ea typeface="Inter"/>
                <a:cs typeface="Inter"/>
                <a:sym typeface="Inter"/>
              </a:defRPr>
            </a:lvl5pPr>
            <a:lvl6pPr lvl="5">
              <a:buNone/>
              <a:defRPr>
                <a:latin typeface="Inter"/>
                <a:ea typeface="Inter"/>
                <a:cs typeface="Inter"/>
                <a:sym typeface="Inter"/>
              </a:defRPr>
            </a:lvl6pPr>
            <a:lvl7pPr lvl="6">
              <a:buNone/>
              <a:defRPr>
                <a:latin typeface="Inter"/>
                <a:ea typeface="Inter"/>
                <a:cs typeface="Inter"/>
                <a:sym typeface="Inter"/>
              </a:defRPr>
            </a:lvl7pPr>
            <a:lvl8pPr lvl="7">
              <a:buNone/>
              <a:defRPr>
                <a:latin typeface="Inter"/>
                <a:ea typeface="Inter"/>
                <a:cs typeface="Inter"/>
                <a:sym typeface="Inter"/>
              </a:defRPr>
            </a:lvl8pPr>
            <a:lvl9pPr lvl="8">
              <a:buNone/>
              <a:defRPr>
                <a:latin typeface="Inter"/>
                <a:ea typeface="Inter"/>
                <a:cs typeface="Inter"/>
                <a:sym typeface="Inter"/>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logo">
  <p:cSld name="BLANK_1">
    <p:spTree>
      <p:nvGrpSpPr>
        <p:cNvPr id="356" name="Shape 356"/>
        <p:cNvGrpSpPr/>
        <p:nvPr/>
      </p:nvGrpSpPr>
      <p:grpSpPr>
        <a:xfrm>
          <a:off x="0" y="0"/>
          <a:ext cx="0" cy="0"/>
          <a:chOff x="0" y="0"/>
          <a:chExt cx="0" cy="0"/>
        </a:xfrm>
      </p:grpSpPr>
      <p:sp>
        <p:nvSpPr>
          <p:cNvPr id="357" name="Google Shape;357;g2e1531753e7_2_207"/>
          <p:cNvSpPr txBox="1"/>
          <p:nvPr>
            <p:ph idx="12" type="sldNum"/>
          </p:nvPr>
        </p:nvSpPr>
        <p:spPr>
          <a:xfrm>
            <a:off x="9906586" y="6853777"/>
            <a:ext cx="641578" cy="578495"/>
          </a:xfrm>
          <a:prstGeom prst="rect">
            <a:avLst/>
          </a:prstGeom>
        </p:spPr>
        <p:txBody>
          <a:bodyPr anchorCtr="0" anchor="ctr" bIns="116050" lIns="116050" spcFirstLastPara="1" rIns="116050" wrap="square" tIns="116050">
            <a:normAutofit/>
          </a:bodyPr>
          <a:lstStyle>
            <a:lvl1pPr lvl="0" rtl="0">
              <a:buNone/>
              <a:defRPr>
                <a:latin typeface="Inter"/>
                <a:ea typeface="Inter"/>
                <a:cs typeface="Inter"/>
                <a:sym typeface="Inter"/>
              </a:defRPr>
            </a:lvl1pPr>
            <a:lvl2pPr lvl="1" rtl="0">
              <a:buNone/>
              <a:defRPr>
                <a:latin typeface="Inter"/>
                <a:ea typeface="Inter"/>
                <a:cs typeface="Inter"/>
                <a:sym typeface="Inter"/>
              </a:defRPr>
            </a:lvl2pPr>
            <a:lvl3pPr lvl="2" rtl="0">
              <a:buNone/>
              <a:defRPr>
                <a:latin typeface="Inter"/>
                <a:ea typeface="Inter"/>
                <a:cs typeface="Inter"/>
                <a:sym typeface="Inter"/>
              </a:defRPr>
            </a:lvl3pPr>
            <a:lvl4pPr lvl="3" rtl="0">
              <a:buNone/>
              <a:defRPr>
                <a:latin typeface="Inter"/>
                <a:ea typeface="Inter"/>
                <a:cs typeface="Inter"/>
                <a:sym typeface="Inter"/>
              </a:defRPr>
            </a:lvl4pPr>
            <a:lvl5pPr lvl="4" rtl="0">
              <a:buNone/>
              <a:defRPr>
                <a:latin typeface="Inter"/>
                <a:ea typeface="Inter"/>
                <a:cs typeface="Inter"/>
                <a:sym typeface="Inter"/>
              </a:defRPr>
            </a:lvl5pPr>
            <a:lvl6pPr lvl="5" rtl="0">
              <a:buNone/>
              <a:defRPr>
                <a:latin typeface="Inter"/>
                <a:ea typeface="Inter"/>
                <a:cs typeface="Inter"/>
                <a:sym typeface="Inter"/>
              </a:defRPr>
            </a:lvl6pPr>
            <a:lvl7pPr lvl="6" rtl="0">
              <a:buNone/>
              <a:defRPr>
                <a:latin typeface="Inter"/>
                <a:ea typeface="Inter"/>
                <a:cs typeface="Inter"/>
                <a:sym typeface="Inter"/>
              </a:defRPr>
            </a:lvl7pPr>
            <a:lvl8pPr lvl="7" rtl="0">
              <a:buNone/>
              <a:defRPr>
                <a:latin typeface="Inter"/>
                <a:ea typeface="Inter"/>
                <a:cs typeface="Inter"/>
                <a:sym typeface="Inter"/>
              </a:defRPr>
            </a:lvl8pPr>
            <a:lvl9pPr lvl="8" rtl="0">
              <a:buNone/>
              <a:defRPr>
                <a:latin typeface="Inter"/>
                <a:ea typeface="Inter"/>
                <a:cs typeface="Inter"/>
                <a:sym typeface="Inter"/>
              </a:defRPr>
            </a:lvl9pPr>
          </a:lstStyle>
          <a:p>
            <a:pPr indent="0" lvl="0" marL="0" rtl="0" algn="r">
              <a:spcBef>
                <a:spcPts val="0"/>
              </a:spcBef>
              <a:spcAft>
                <a:spcPts val="0"/>
              </a:spcAft>
              <a:buNone/>
            </a:pPr>
            <a:fld id="{00000000-1234-1234-1234-123412341234}" type="slidenum">
              <a:rPr lang="en-US"/>
              <a:t>‹#›</a:t>
            </a:fld>
            <a:endParaRPr/>
          </a:p>
        </p:txBody>
      </p:sp>
      <p:pic>
        <p:nvPicPr>
          <p:cNvPr id="358" name="Google Shape;358;g2e1531753e7_2_207"/>
          <p:cNvPicPr preferRelativeResize="0"/>
          <p:nvPr/>
        </p:nvPicPr>
        <p:blipFill>
          <a:blip r:embed="rId2">
            <a:alphaModFix/>
          </a:blip>
          <a:stretch>
            <a:fillRect/>
          </a:stretch>
        </p:blipFill>
        <p:spPr>
          <a:xfrm>
            <a:off x="-1" y="6394418"/>
            <a:ext cx="1643059" cy="92702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5" name="Shape 45"/>
        <p:cNvGrpSpPr/>
        <p:nvPr/>
      </p:nvGrpSpPr>
      <p:grpSpPr>
        <a:xfrm>
          <a:off x="0" y="0"/>
          <a:ext cx="0" cy="0"/>
          <a:chOff x="0" y="0"/>
          <a:chExt cx="0" cy="0"/>
        </a:xfrm>
      </p:grpSpPr>
      <p:sp>
        <p:nvSpPr>
          <p:cNvPr id="46" name="Google Shape;46;p37"/>
          <p:cNvSpPr txBox="1"/>
          <p:nvPr>
            <p:ph type="title"/>
          </p:nvPr>
        </p:nvSpPr>
        <p:spPr>
          <a:xfrm>
            <a:off x="735062" y="402484"/>
            <a:ext cx="9221689" cy="146118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37"/>
          <p:cNvSpPr txBox="1"/>
          <p:nvPr>
            <p:ph idx="1" type="body"/>
          </p:nvPr>
        </p:nvSpPr>
        <p:spPr>
          <a:xfrm>
            <a:off x="735062" y="2012414"/>
            <a:ext cx="4544021" cy="479654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2"/>
              </a:spcBef>
              <a:spcAft>
                <a:spcPts val="0"/>
              </a:spcAft>
              <a:buClr>
                <a:schemeClr val="dk1"/>
              </a:buClr>
              <a:buSzPts val="1800"/>
              <a:buChar char="•"/>
              <a:defRPr/>
            </a:lvl1pPr>
            <a:lvl2pPr indent="-342900" lvl="1" marL="914400" algn="l">
              <a:lnSpc>
                <a:spcPct val="90000"/>
              </a:lnSpc>
              <a:spcBef>
                <a:spcPts val="551"/>
              </a:spcBef>
              <a:spcAft>
                <a:spcPts val="0"/>
              </a:spcAft>
              <a:buClr>
                <a:schemeClr val="dk1"/>
              </a:buClr>
              <a:buSzPts val="1800"/>
              <a:buChar char="•"/>
              <a:defRPr/>
            </a:lvl2pPr>
            <a:lvl3pPr indent="-342900" lvl="2" marL="1371600" algn="l">
              <a:lnSpc>
                <a:spcPct val="90000"/>
              </a:lnSpc>
              <a:spcBef>
                <a:spcPts val="551"/>
              </a:spcBef>
              <a:spcAft>
                <a:spcPts val="0"/>
              </a:spcAft>
              <a:buClr>
                <a:schemeClr val="dk1"/>
              </a:buClr>
              <a:buSzPts val="1800"/>
              <a:buChar char="•"/>
              <a:defRPr/>
            </a:lvl3pPr>
            <a:lvl4pPr indent="-342900" lvl="3" marL="1828800" algn="l">
              <a:lnSpc>
                <a:spcPct val="90000"/>
              </a:lnSpc>
              <a:spcBef>
                <a:spcPts val="551"/>
              </a:spcBef>
              <a:spcAft>
                <a:spcPts val="0"/>
              </a:spcAft>
              <a:buClr>
                <a:schemeClr val="dk1"/>
              </a:buClr>
              <a:buSzPts val="1800"/>
              <a:buChar char="•"/>
              <a:defRPr/>
            </a:lvl4pPr>
            <a:lvl5pPr indent="-342900" lvl="4" marL="2286000" algn="l">
              <a:lnSpc>
                <a:spcPct val="90000"/>
              </a:lnSpc>
              <a:spcBef>
                <a:spcPts val="551"/>
              </a:spcBef>
              <a:spcAft>
                <a:spcPts val="0"/>
              </a:spcAft>
              <a:buClr>
                <a:schemeClr val="dk1"/>
              </a:buClr>
              <a:buSzPts val="1800"/>
              <a:buChar char="•"/>
              <a:defRPr/>
            </a:lvl5pPr>
            <a:lvl6pPr indent="-342900" lvl="5" marL="2743200" algn="l">
              <a:lnSpc>
                <a:spcPct val="90000"/>
              </a:lnSpc>
              <a:spcBef>
                <a:spcPts val="551"/>
              </a:spcBef>
              <a:spcAft>
                <a:spcPts val="0"/>
              </a:spcAft>
              <a:buClr>
                <a:schemeClr val="dk1"/>
              </a:buClr>
              <a:buSzPts val="1800"/>
              <a:buChar char="•"/>
              <a:defRPr/>
            </a:lvl6pPr>
            <a:lvl7pPr indent="-342900" lvl="6" marL="3200400" algn="l">
              <a:lnSpc>
                <a:spcPct val="90000"/>
              </a:lnSpc>
              <a:spcBef>
                <a:spcPts val="551"/>
              </a:spcBef>
              <a:spcAft>
                <a:spcPts val="0"/>
              </a:spcAft>
              <a:buClr>
                <a:schemeClr val="dk1"/>
              </a:buClr>
              <a:buSzPts val="1800"/>
              <a:buChar char="•"/>
              <a:defRPr/>
            </a:lvl7pPr>
            <a:lvl8pPr indent="-342900" lvl="7" marL="3657600" algn="l">
              <a:lnSpc>
                <a:spcPct val="90000"/>
              </a:lnSpc>
              <a:spcBef>
                <a:spcPts val="551"/>
              </a:spcBef>
              <a:spcAft>
                <a:spcPts val="0"/>
              </a:spcAft>
              <a:buClr>
                <a:schemeClr val="dk1"/>
              </a:buClr>
              <a:buSzPts val="1800"/>
              <a:buChar char="•"/>
              <a:defRPr/>
            </a:lvl8pPr>
            <a:lvl9pPr indent="-342900" lvl="8" marL="4114800" algn="l">
              <a:lnSpc>
                <a:spcPct val="90000"/>
              </a:lnSpc>
              <a:spcBef>
                <a:spcPts val="551"/>
              </a:spcBef>
              <a:spcAft>
                <a:spcPts val="0"/>
              </a:spcAft>
              <a:buClr>
                <a:schemeClr val="dk1"/>
              </a:buClr>
              <a:buSzPts val="1800"/>
              <a:buChar char="•"/>
              <a:defRPr/>
            </a:lvl9pPr>
          </a:lstStyle>
          <a:p/>
        </p:txBody>
      </p:sp>
      <p:sp>
        <p:nvSpPr>
          <p:cNvPr id="48" name="Google Shape;48;p37"/>
          <p:cNvSpPr txBox="1"/>
          <p:nvPr>
            <p:ph idx="2" type="body"/>
          </p:nvPr>
        </p:nvSpPr>
        <p:spPr>
          <a:xfrm>
            <a:off x="5412730" y="2012414"/>
            <a:ext cx="4544021" cy="479654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2"/>
              </a:spcBef>
              <a:spcAft>
                <a:spcPts val="0"/>
              </a:spcAft>
              <a:buClr>
                <a:schemeClr val="dk1"/>
              </a:buClr>
              <a:buSzPts val="1800"/>
              <a:buChar char="•"/>
              <a:defRPr/>
            </a:lvl1pPr>
            <a:lvl2pPr indent="-342900" lvl="1" marL="914400" algn="l">
              <a:lnSpc>
                <a:spcPct val="90000"/>
              </a:lnSpc>
              <a:spcBef>
                <a:spcPts val="551"/>
              </a:spcBef>
              <a:spcAft>
                <a:spcPts val="0"/>
              </a:spcAft>
              <a:buClr>
                <a:schemeClr val="dk1"/>
              </a:buClr>
              <a:buSzPts val="1800"/>
              <a:buChar char="•"/>
              <a:defRPr/>
            </a:lvl2pPr>
            <a:lvl3pPr indent="-342900" lvl="2" marL="1371600" algn="l">
              <a:lnSpc>
                <a:spcPct val="90000"/>
              </a:lnSpc>
              <a:spcBef>
                <a:spcPts val="551"/>
              </a:spcBef>
              <a:spcAft>
                <a:spcPts val="0"/>
              </a:spcAft>
              <a:buClr>
                <a:schemeClr val="dk1"/>
              </a:buClr>
              <a:buSzPts val="1800"/>
              <a:buChar char="•"/>
              <a:defRPr/>
            </a:lvl3pPr>
            <a:lvl4pPr indent="-342900" lvl="3" marL="1828800" algn="l">
              <a:lnSpc>
                <a:spcPct val="90000"/>
              </a:lnSpc>
              <a:spcBef>
                <a:spcPts val="551"/>
              </a:spcBef>
              <a:spcAft>
                <a:spcPts val="0"/>
              </a:spcAft>
              <a:buClr>
                <a:schemeClr val="dk1"/>
              </a:buClr>
              <a:buSzPts val="1800"/>
              <a:buChar char="•"/>
              <a:defRPr/>
            </a:lvl4pPr>
            <a:lvl5pPr indent="-342900" lvl="4" marL="2286000" algn="l">
              <a:lnSpc>
                <a:spcPct val="90000"/>
              </a:lnSpc>
              <a:spcBef>
                <a:spcPts val="551"/>
              </a:spcBef>
              <a:spcAft>
                <a:spcPts val="0"/>
              </a:spcAft>
              <a:buClr>
                <a:schemeClr val="dk1"/>
              </a:buClr>
              <a:buSzPts val="1800"/>
              <a:buChar char="•"/>
              <a:defRPr/>
            </a:lvl5pPr>
            <a:lvl6pPr indent="-342900" lvl="5" marL="2743200" algn="l">
              <a:lnSpc>
                <a:spcPct val="90000"/>
              </a:lnSpc>
              <a:spcBef>
                <a:spcPts val="551"/>
              </a:spcBef>
              <a:spcAft>
                <a:spcPts val="0"/>
              </a:spcAft>
              <a:buClr>
                <a:schemeClr val="dk1"/>
              </a:buClr>
              <a:buSzPts val="1800"/>
              <a:buChar char="•"/>
              <a:defRPr/>
            </a:lvl6pPr>
            <a:lvl7pPr indent="-342900" lvl="6" marL="3200400" algn="l">
              <a:lnSpc>
                <a:spcPct val="90000"/>
              </a:lnSpc>
              <a:spcBef>
                <a:spcPts val="551"/>
              </a:spcBef>
              <a:spcAft>
                <a:spcPts val="0"/>
              </a:spcAft>
              <a:buClr>
                <a:schemeClr val="dk1"/>
              </a:buClr>
              <a:buSzPts val="1800"/>
              <a:buChar char="•"/>
              <a:defRPr/>
            </a:lvl7pPr>
            <a:lvl8pPr indent="-342900" lvl="7" marL="3657600" algn="l">
              <a:lnSpc>
                <a:spcPct val="90000"/>
              </a:lnSpc>
              <a:spcBef>
                <a:spcPts val="551"/>
              </a:spcBef>
              <a:spcAft>
                <a:spcPts val="0"/>
              </a:spcAft>
              <a:buClr>
                <a:schemeClr val="dk1"/>
              </a:buClr>
              <a:buSzPts val="1800"/>
              <a:buChar char="•"/>
              <a:defRPr/>
            </a:lvl8pPr>
            <a:lvl9pPr indent="-342900" lvl="8" marL="4114800" algn="l">
              <a:lnSpc>
                <a:spcPct val="90000"/>
              </a:lnSpc>
              <a:spcBef>
                <a:spcPts val="551"/>
              </a:spcBef>
              <a:spcAft>
                <a:spcPts val="0"/>
              </a:spcAft>
              <a:buClr>
                <a:schemeClr val="dk1"/>
              </a:buClr>
              <a:buSzPts val="1800"/>
              <a:buChar char="•"/>
              <a:defRPr/>
            </a:lvl9pPr>
          </a:lstStyle>
          <a:p/>
        </p:txBody>
      </p:sp>
      <p:sp>
        <p:nvSpPr>
          <p:cNvPr id="49" name="Google Shape;49;p37"/>
          <p:cNvSpPr txBox="1"/>
          <p:nvPr>
            <p:ph idx="10" type="dt"/>
          </p:nvPr>
        </p:nvSpPr>
        <p:spPr>
          <a:xfrm>
            <a:off x="735062" y="7006700"/>
            <a:ext cx="2405658" cy="40248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37"/>
          <p:cNvSpPr txBox="1"/>
          <p:nvPr>
            <p:ph idx="11" type="ftr"/>
          </p:nvPr>
        </p:nvSpPr>
        <p:spPr>
          <a:xfrm>
            <a:off x="3541663" y="7006700"/>
            <a:ext cx="3608487" cy="40248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37"/>
          <p:cNvSpPr txBox="1"/>
          <p:nvPr>
            <p:ph idx="12" type="sldNum"/>
          </p:nvPr>
        </p:nvSpPr>
        <p:spPr>
          <a:xfrm>
            <a:off x="7551093" y="7006700"/>
            <a:ext cx="2405658" cy="402483"/>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Light">
  <p:cSld name="BLANK_1_1">
    <p:spTree>
      <p:nvGrpSpPr>
        <p:cNvPr id="359" name="Shape 359"/>
        <p:cNvGrpSpPr/>
        <p:nvPr/>
      </p:nvGrpSpPr>
      <p:grpSpPr>
        <a:xfrm>
          <a:off x="0" y="0"/>
          <a:ext cx="0" cy="0"/>
          <a:chOff x="0" y="0"/>
          <a:chExt cx="0" cy="0"/>
        </a:xfrm>
      </p:grpSpPr>
      <p:sp>
        <p:nvSpPr>
          <p:cNvPr id="360" name="Google Shape;360;g2e1531753e7_2_210"/>
          <p:cNvSpPr txBox="1"/>
          <p:nvPr>
            <p:ph idx="12" type="sldNum"/>
          </p:nvPr>
        </p:nvSpPr>
        <p:spPr>
          <a:xfrm>
            <a:off x="9906586" y="6853777"/>
            <a:ext cx="641578" cy="578495"/>
          </a:xfrm>
          <a:prstGeom prst="rect">
            <a:avLst/>
          </a:prstGeom>
        </p:spPr>
        <p:txBody>
          <a:bodyPr anchorCtr="0" anchor="ctr" bIns="116050" lIns="116050" spcFirstLastPara="1" rIns="116050" wrap="square" tIns="116050">
            <a:normAutofit/>
          </a:bodyPr>
          <a:lstStyle>
            <a:lvl1pPr lvl="0" rtl="0">
              <a:buNone/>
              <a:defRPr>
                <a:latin typeface="Inter"/>
                <a:ea typeface="Inter"/>
                <a:cs typeface="Inter"/>
                <a:sym typeface="Inter"/>
              </a:defRPr>
            </a:lvl1pPr>
            <a:lvl2pPr lvl="1" rtl="0">
              <a:buNone/>
              <a:defRPr>
                <a:latin typeface="Inter"/>
                <a:ea typeface="Inter"/>
                <a:cs typeface="Inter"/>
                <a:sym typeface="Inter"/>
              </a:defRPr>
            </a:lvl2pPr>
            <a:lvl3pPr lvl="2" rtl="0">
              <a:buNone/>
              <a:defRPr>
                <a:latin typeface="Inter"/>
                <a:ea typeface="Inter"/>
                <a:cs typeface="Inter"/>
                <a:sym typeface="Inter"/>
              </a:defRPr>
            </a:lvl3pPr>
            <a:lvl4pPr lvl="3" rtl="0">
              <a:buNone/>
              <a:defRPr>
                <a:latin typeface="Inter"/>
                <a:ea typeface="Inter"/>
                <a:cs typeface="Inter"/>
                <a:sym typeface="Inter"/>
              </a:defRPr>
            </a:lvl4pPr>
            <a:lvl5pPr lvl="4" rtl="0">
              <a:buNone/>
              <a:defRPr>
                <a:latin typeface="Inter"/>
                <a:ea typeface="Inter"/>
                <a:cs typeface="Inter"/>
                <a:sym typeface="Inter"/>
              </a:defRPr>
            </a:lvl5pPr>
            <a:lvl6pPr lvl="5" rtl="0">
              <a:buNone/>
              <a:defRPr>
                <a:latin typeface="Inter"/>
                <a:ea typeface="Inter"/>
                <a:cs typeface="Inter"/>
                <a:sym typeface="Inter"/>
              </a:defRPr>
            </a:lvl6pPr>
            <a:lvl7pPr lvl="6" rtl="0">
              <a:buNone/>
              <a:defRPr>
                <a:latin typeface="Inter"/>
                <a:ea typeface="Inter"/>
                <a:cs typeface="Inter"/>
                <a:sym typeface="Inter"/>
              </a:defRPr>
            </a:lvl7pPr>
            <a:lvl8pPr lvl="7" rtl="0">
              <a:buNone/>
              <a:defRPr>
                <a:latin typeface="Inter"/>
                <a:ea typeface="Inter"/>
                <a:cs typeface="Inter"/>
                <a:sym typeface="Inter"/>
              </a:defRPr>
            </a:lvl8pPr>
            <a:lvl9pPr lvl="8" rtl="0">
              <a:buNone/>
              <a:defRPr>
                <a:latin typeface="Inter"/>
                <a:ea typeface="Inter"/>
                <a:cs typeface="Inter"/>
                <a:sym typeface="Inter"/>
              </a:defRPr>
            </a:lvl9pPr>
          </a:lstStyle>
          <a:p>
            <a:pPr indent="0" lvl="0" marL="0" rtl="0" algn="r">
              <a:spcBef>
                <a:spcPts val="0"/>
              </a:spcBef>
              <a:spcAft>
                <a:spcPts val="0"/>
              </a:spcAft>
              <a:buNone/>
            </a:pPr>
            <a:fld id="{00000000-1234-1234-1234-123412341234}" type="slidenum">
              <a:rPr lang="en-US"/>
              <a:t>‹#›</a:t>
            </a:fld>
            <a:endParaRPr/>
          </a:p>
        </p:txBody>
      </p:sp>
      <p:pic>
        <p:nvPicPr>
          <p:cNvPr id="361" name="Google Shape;361;g2e1531753e7_2_210"/>
          <p:cNvPicPr preferRelativeResize="0"/>
          <p:nvPr/>
        </p:nvPicPr>
        <p:blipFill>
          <a:blip r:embed="rId2">
            <a:alphaModFix/>
          </a:blip>
          <a:stretch>
            <a:fillRect/>
          </a:stretch>
        </p:blipFill>
        <p:spPr>
          <a:xfrm>
            <a:off x="3009917" y="2582942"/>
            <a:ext cx="4671963" cy="1904389"/>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Dark">
  <p:cSld name="BLANK_1_1_1">
    <p:bg>
      <p:bgPr>
        <a:solidFill>
          <a:srgbClr val="151539"/>
        </a:solidFill>
      </p:bgPr>
    </p:bg>
    <p:spTree>
      <p:nvGrpSpPr>
        <p:cNvPr id="362" name="Shape 362"/>
        <p:cNvGrpSpPr/>
        <p:nvPr/>
      </p:nvGrpSpPr>
      <p:grpSpPr>
        <a:xfrm>
          <a:off x="0" y="0"/>
          <a:ext cx="0" cy="0"/>
          <a:chOff x="0" y="0"/>
          <a:chExt cx="0" cy="0"/>
        </a:xfrm>
      </p:grpSpPr>
      <p:sp>
        <p:nvSpPr>
          <p:cNvPr id="363" name="Google Shape;363;g2e1531753e7_2_213"/>
          <p:cNvSpPr txBox="1"/>
          <p:nvPr>
            <p:ph idx="12" type="sldNum"/>
          </p:nvPr>
        </p:nvSpPr>
        <p:spPr>
          <a:xfrm>
            <a:off x="9906586" y="6853777"/>
            <a:ext cx="641578" cy="578495"/>
          </a:xfrm>
          <a:prstGeom prst="rect">
            <a:avLst/>
          </a:prstGeom>
        </p:spPr>
        <p:txBody>
          <a:bodyPr anchorCtr="0" anchor="ctr" bIns="116050" lIns="116050" spcFirstLastPara="1" rIns="116050" wrap="square" tIns="116050">
            <a:normAutofit/>
          </a:bodyPr>
          <a:lstStyle>
            <a:lvl1pPr lvl="0" rtl="0">
              <a:buNone/>
              <a:defRPr>
                <a:solidFill>
                  <a:schemeClr val="lt1"/>
                </a:solidFill>
                <a:latin typeface="Inter"/>
                <a:ea typeface="Inter"/>
                <a:cs typeface="Inter"/>
                <a:sym typeface="Inter"/>
              </a:defRPr>
            </a:lvl1pPr>
            <a:lvl2pPr lvl="1" rtl="0">
              <a:buNone/>
              <a:defRPr>
                <a:solidFill>
                  <a:schemeClr val="lt1"/>
                </a:solidFill>
                <a:latin typeface="Inter"/>
                <a:ea typeface="Inter"/>
                <a:cs typeface="Inter"/>
                <a:sym typeface="Inter"/>
              </a:defRPr>
            </a:lvl2pPr>
            <a:lvl3pPr lvl="2" rtl="0">
              <a:buNone/>
              <a:defRPr>
                <a:solidFill>
                  <a:schemeClr val="lt1"/>
                </a:solidFill>
                <a:latin typeface="Inter"/>
                <a:ea typeface="Inter"/>
                <a:cs typeface="Inter"/>
                <a:sym typeface="Inter"/>
              </a:defRPr>
            </a:lvl3pPr>
            <a:lvl4pPr lvl="3" rtl="0">
              <a:buNone/>
              <a:defRPr>
                <a:solidFill>
                  <a:schemeClr val="lt1"/>
                </a:solidFill>
                <a:latin typeface="Inter"/>
                <a:ea typeface="Inter"/>
                <a:cs typeface="Inter"/>
                <a:sym typeface="Inter"/>
              </a:defRPr>
            </a:lvl4pPr>
            <a:lvl5pPr lvl="4" rtl="0">
              <a:buNone/>
              <a:defRPr>
                <a:solidFill>
                  <a:schemeClr val="lt1"/>
                </a:solidFill>
                <a:latin typeface="Inter"/>
                <a:ea typeface="Inter"/>
                <a:cs typeface="Inter"/>
                <a:sym typeface="Inter"/>
              </a:defRPr>
            </a:lvl5pPr>
            <a:lvl6pPr lvl="5" rtl="0">
              <a:buNone/>
              <a:defRPr>
                <a:solidFill>
                  <a:schemeClr val="lt1"/>
                </a:solidFill>
                <a:latin typeface="Inter"/>
                <a:ea typeface="Inter"/>
                <a:cs typeface="Inter"/>
                <a:sym typeface="Inter"/>
              </a:defRPr>
            </a:lvl6pPr>
            <a:lvl7pPr lvl="6" rtl="0">
              <a:buNone/>
              <a:defRPr>
                <a:solidFill>
                  <a:schemeClr val="lt1"/>
                </a:solidFill>
                <a:latin typeface="Inter"/>
                <a:ea typeface="Inter"/>
                <a:cs typeface="Inter"/>
                <a:sym typeface="Inter"/>
              </a:defRPr>
            </a:lvl7pPr>
            <a:lvl8pPr lvl="7" rtl="0">
              <a:buNone/>
              <a:defRPr>
                <a:solidFill>
                  <a:schemeClr val="lt1"/>
                </a:solidFill>
                <a:latin typeface="Inter"/>
                <a:ea typeface="Inter"/>
                <a:cs typeface="Inter"/>
                <a:sym typeface="Inter"/>
              </a:defRPr>
            </a:lvl8pPr>
            <a:lvl9pPr lvl="8" rtl="0">
              <a:buNone/>
              <a:defRPr>
                <a:solidFill>
                  <a:schemeClr val="lt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US"/>
              <a:t>‹#›</a:t>
            </a:fld>
            <a:endParaRPr/>
          </a:p>
        </p:txBody>
      </p:sp>
      <p:pic>
        <p:nvPicPr>
          <p:cNvPr id="364" name="Google Shape;364;g2e1531753e7_2_213"/>
          <p:cNvPicPr preferRelativeResize="0"/>
          <p:nvPr/>
        </p:nvPicPr>
        <p:blipFill>
          <a:blip r:embed="rId2">
            <a:alphaModFix/>
          </a:blip>
          <a:stretch>
            <a:fillRect/>
          </a:stretch>
        </p:blipFill>
        <p:spPr>
          <a:xfrm>
            <a:off x="3009928" y="2582944"/>
            <a:ext cx="4671938" cy="1904389"/>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knowledgement of Country - 2021">
  <p:cSld name="Black">
    <p:bg>
      <p:bgPr>
        <a:noFill/>
      </p:bgPr>
    </p:bg>
    <p:spTree>
      <p:nvGrpSpPr>
        <p:cNvPr id="365" name="Shape 365"/>
        <p:cNvGrpSpPr/>
        <p:nvPr/>
      </p:nvGrpSpPr>
      <p:grpSpPr>
        <a:xfrm>
          <a:off x="0" y="0"/>
          <a:ext cx="0" cy="0"/>
          <a:chOff x="0" y="0"/>
          <a:chExt cx="0" cy="0"/>
        </a:xfrm>
      </p:grpSpPr>
      <p:sp>
        <p:nvSpPr>
          <p:cNvPr id="366" name="Google Shape;366;g2e1531753e7_2_216"/>
          <p:cNvSpPr txBox="1"/>
          <p:nvPr>
            <p:ph idx="12" type="sldNum"/>
          </p:nvPr>
        </p:nvSpPr>
        <p:spPr>
          <a:xfrm>
            <a:off x="5296256" y="4013812"/>
            <a:ext cx="99271" cy="153001"/>
          </a:xfrm>
          <a:prstGeom prst="rect">
            <a:avLst/>
          </a:prstGeom>
          <a:noFill/>
          <a:ln>
            <a:noFill/>
          </a:ln>
        </p:spPr>
        <p:txBody>
          <a:bodyPr anchorCtr="0" anchor="t" bIns="2500" lIns="2500" spcFirstLastPara="1" rIns="2500" wrap="square" tIns="2500">
            <a:normAutofit lnSpcReduction="20000"/>
          </a:bodyPr>
          <a:lstStyle>
            <a:lvl1pPr indent="0" lvl="0" marL="0" marR="0" rtl="0" algn="ctr">
              <a:lnSpc>
                <a:spcPct val="100000"/>
              </a:lnSpc>
              <a:spcBef>
                <a:spcPts val="0"/>
              </a:spcBef>
              <a:spcAft>
                <a:spcPts val="0"/>
              </a:spcAft>
              <a:buClr>
                <a:srgbClr val="FFFFFF"/>
              </a:buClr>
              <a:buSzPts val="900"/>
              <a:buFont typeface="Arial"/>
              <a:buNone/>
              <a:defRPr sz="900">
                <a:solidFill>
                  <a:srgbClr val="FFFFFF"/>
                </a:solidFill>
                <a:latin typeface="Arial"/>
                <a:ea typeface="Arial"/>
                <a:cs typeface="Arial"/>
                <a:sym typeface="Arial"/>
              </a:defRPr>
            </a:lvl1pPr>
            <a:lvl2pPr indent="0" lvl="1" marL="0" marR="0" rtl="0" algn="ctr">
              <a:lnSpc>
                <a:spcPct val="100000"/>
              </a:lnSpc>
              <a:spcBef>
                <a:spcPts val="0"/>
              </a:spcBef>
              <a:spcAft>
                <a:spcPts val="0"/>
              </a:spcAft>
              <a:buClr>
                <a:srgbClr val="FFFFFF"/>
              </a:buClr>
              <a:buSzPts val="900"/>
              <a:buFont typeface="Arial"/>
              <a:buNone/>
              <a:defRPr sz="900">
                <a:solidFill>
                  <a:srgbClr val="FFFFFF"/>
                </a:solidFill>
                <a:latin typeface="Arial"/>
                <a:ea typeface="Arial"/>
                <a:cs typeface="Arial"/>
                <a:sym typeface="Arial"/>
              </a:defRPr>
            </a:lvl2pPr>
            <a:lvl3pPr indent="0" lvl="2" marL="0" marR="0" rtl="0" algn="ctr">
              <a:lnSpc>
                <a:spcPct val="100000"/>
              </a:lnSpc>
              <a:spcBef>
                <a:spcPts val="0"/>
              </a:spcBef>
              <a:spcAft>
                <a:spcPts val="0"/>
              </a:spcAft>
              <a:buClr>
                <a:srgbClr val="FFFFFF"/>
              </a:buClr>
              <a:buSzPts val="900"/>
              <a:buFont typeface="Arial"/>
              <a:buNone/>
              <a:defRPr sz="900">
                <a:solidFill>
                  <a:srgbClr val="FFFFFF"/>
                </a:solidFill>
                <a:latin typeface="Arial"/>
                <a:ea typeface="Arial"/>
                <a:cs typeface="Arial"/>
                <a:sym typeface="Arial"/>
              </a:defRPr>
            </a:lvl3pPr>
            <a:lvl4pPr indent="0" lvl="3" marL="0" marR="0" rtl="0" algn="ctr">
              <a:lnSpc>
                <a:spcPct val="100000"/>
              </a:lnSpc>
              <a:spcBef>
                <a:spcPts val="0"/>
              </a:spcBef>
              <a:spcAft>
                <a:spcPts val="0"/>
              </a:spcAft>
              <a:buClr>
                <a:srgbClr val="FFFFFF"/>
              </a:buClr>
              <a:buSzPts val="900"/>
              <a:buFont typeface="Arial"/>
              <a:buNone/>
              <a:defRPr sz="900">
                <a:solidFill>
                  <a:srgbClr val="FFFFFF"/>
                </a:solidFill>
                <a:latin typeface="Arial"/>
                <a:ea typeface="Arial"/>
                <a:cs typeface="Arial"/>
                <a:sym typeface="Arial"/>
              </a:defRPr>
            </a:lvl4pPr>
            <a:lvl5pPr indent="0" lvl="4" marL="0" marR="0" rtl="0" algn="ctr">
              <a:lnSpc>
                <a:spcPct val="100000"/>
              </a:lnSpc>
              <a:spcBef>
                <a:spcPts val="0"/>
              </a:spcBef>
              <a:spcAft>
                <a:spcPts val="0"/>
              </a:spcAft>
              <a:buClr>
                <a:srgbClr val="FFFFFF"/>
              </a:buClr>
              <a:buSzPts val="900"/>
              <a:buFont typeface="Arial"/>
              <a:buNone/>
              <a:defRPr sz="900">
                <a:solidFill>
                  <a:srgbClr val="FFFFFF"/>
                </a:solidFill>
                <a:latin typeface="Arial"/>
                <a:ea typeface="Arial"/>
                <a:cs typeface="Arial"/>
                <a:sym typeface="Arial"/>
              </a:defRPr>
            </a:lvl5pPr>
            <a:lvl6pPr indent="0" lvl="5" marL="0" marR="0" rtl="0" algn="ctr">
              <a:lnSpc>
                <a:spcPct val="100000"/>
              </a:lnSpc>
              <a:spcBef>
                <a:spcPts val="0"/>
              </a:spcBef>
              <a:spcAft>
                <a:spcPts val="0"/>
              </a:spcAft>
              <a:buClr>
                <a:srgbClr val="FFFFFF"/>
              </a:buClr>
              <a:buSzPts val="900"/>
              <a:buFont typeface="Arial"/>
              <a:buNone/>
              <a:defRPr sz="900">
                <a:solidFill>
                  <a:srgbClr val="FFFFFF"/>
                </a:solidFill>
                <a:latin typeface="Arial"/>
                <a:ea typeface="Arial"/>
                <a:cs typeface="Arial"/>
                <a:sym typeface="Arial"/>
              </a:defRPr>
            </a:lvl6pPr>
            <a:lvl7pPr indent="0" lvl="6" marL="0" marR="0" rtl="0" algn="ctr">
              <a:lnSpc>
                <a:spcPct val="100000"/>
              </a:lnSpc>
              <a:spcBef>
                <a:spcPts val="0"/>
              </a:spcBef>
              <a:spcAft>
                <a:spcPts val="0"/>
              </a:spcAft>
              <a:buClr>
                <a:srgbClr val="FFFFFF"/>
              </a:buClr>
              <a:buSzPts val="900"/>
              <a:buFont typeface="Arial"/>
              <a:buNone/>
              <a:defRPr sz="900">
                <a:solidFill>
                  <a:srgbClr val="FFFFFF"/>
                </a:solidFill>
                <a:latin typeface="Arial"/>
                <a:ea typeface="Arial"/>
                <a:cs typeface="Arial"/>
                <a:sym typeface="Arial"/>
              </a:defRPr>
            </a:lvl7pPr>
            <a:lvl8pPr indent="0" lvl="7" marL="0" marR="0" rtl="0" algn="ctr">
              <a:lnSpc>
                <a:spcPct val="100000"/>
              </a:lnSpc>
              <a:spcBef>
                <a:spcPts val="0"/>
              </a:spcBef>
              <a:spcAft>
                <a:spcPts val="0"/>
              </a:spcAft>
              <a:buClr>
                <a:srgbClr val="FFFFFF"/>
              </a:buClr>
              <a:buSzPts val="900"/>
              <a:buFont typeface="Arial"/>
              <a:buNone/>
              <a:defRPr sz="900">
                <a:solidFill>
                  <a:srgbClr val="FFFFFF"/>
                </a:solidFill>
                <a:latin typeface="Arial"/>
                <a:ea typeface="Arial"/>
                <a:cs typeface="Arial"/>
                <a:sym typeface="Arial"/>
              </a:defRPr>
            </a:lvl8pPr>
            <a:lvl9pPr indent="0" lvl="8" marL="0" marR="0" rtl="0" algn="ctr">
              <a:lnSpc>
                <a:spcPct val="100000"/>
              </a:lnSpc>
              <a:spcBef>
                <a:spcPts val="0"/>
              </a:spcBef>
              <a:spcAft>
                <a:spcPts val="0"/>
              </a:spcAft>
              <a:buClr>
                <a:srgbClr val="FFFFFF"/>
              </a:buClr>
              <a:buSzPts val="900"/>
              <a:buFont typeface="Arial"/>
              <a:buNone/>
              <a:defRPr sz="900">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sz="1300">
              <a:solidFill>
                <a:schemeClr val="dk2"/>
              </a:solidFill>
            </a:endParaRPr>
          </a:p>
        </p:txBody>
      </p:sp>
      <p:grpSp>
        <p:nvGrpSpPr>
          <p:cNvPr id="367" name="Google Shape;367;g2e1531753e7_2_216"/>
          <p:cNvGrpSpPr/>
          <p:nvPr/>
        </p:nvGrpSpPr>
        <p:grpSpPr>
          <a:xfrm>
            <a:off x="-770628" y="-1061217"/>
            <a:ext cx="13853810" cy="9922745"/>
            <a:chOff x="-659068" y="-722037"/>
            <a:chExt cx="11848262" cy="6751300"/>
          </a:xfrm>
        </p:grpSpPr>
        <p:pic>
          <p:nvPicPr>
            <p:cNvPr id="368" name="Google Shape;368;g2e1531753e7_2_216"/>
            <p:cNvPicPr preferRelativeResize="0"/>
            <p:nvPr/>
          </p:nvPicPr>
          <p:blipFill>
            <a:blip r:embed="rId2">
              <a:alphaModFix/>
            </a:blip>
            <a:stretch>
              <a:fillRect/>
            </a:stretch>
          </p:blipFill>
          <p:spPr>
            <a:xfrm>
              <a:off x="-651900" y="3311000"/>
              <a:ext cx="3547501" cy="2718263"/>
            </a:xfrm>
            <a:prstGeom prst="rect">
              <a:avLst/>
            </a:prstGeom>
            <a:noFill/>
            <a:ln>
              <a:noFill/>
            </a:ln>
          </p:spPr>
        </p:pic>
        <p:pic>
          <p:nvPicPr>
            <p:cNvPr id="369" name="Google Shape;369;g2e1531753e7_2_216"/>
            <p:cNvPicPr preferRelativeResize="0"/>
            <p:nvPr/>
          </p:nvPicPr>
          <p:blipFill>
            <a:blip r:embed="rId3">
              <a:alphaModFix/>
            </a:blip>
            <a:stretch>
              <a:fillRect/>
            </a:stretch>
          </p:blipFill>
          <p:spPr>
            <a:xfrm>
              <a:off x="1815612" y="-404587"/>
              <a:ext cx="2455227" cy="1891438"/>
            </a:xfrm>
            <a:prstGeom prst="rect">
              <a:avLst/>
            </a:prstGeom>
            <a:noFill/>
            <a:ln>
              <a:noFill/>
            </a:ln>
          </p:spPr>
        </p:pic>
        <p:pic>
          <p:nvPicPr>
            <p:cNvPr id="370" name="Google Shape;370;g2e1531753e7_2_216"/>
            <p:cNvPicPr preferRelativeResize="0"/>
            <p:nvPr/>
          </p:nvPicPr>
          <p:blipFill>
            <a:blip r:embed="rId4">
              <a:alphaModFix/>
            </a:blip>
            <a:stretch>
              <a:fillRect/>
            </a:stretch>
          </p:blipFill>
          <p:spPr>
            <a:xfrm rot="10800000">
              <a:off x="5270006" y="3311009"/>
              <a:ext cx="5919188" cy="1906413"/>
            </a:xfrm>
            <a:prstGeom prst="rect">
              <a:avLst/>
            </a:prstGeom>
            <a:noFill/>
            <a:ln>
              <a:noFill/>
            </a:ln>
          </p:spPr>
        </p:pic>
        <p:pic>
          <p:nvPicPr>
            <p:cNvPr id="371" name="Google Shape;371;g2e1531753e7_2_216"/>
            <p:cNvPicPr preferRelativeResize="0"/>
            <p:nvPr/>
          </p:nvPicPr>
          <p:blipFill>
            <a:blip r:embed="rId5">
              <a:alphaModFix/>
            </a:blip>
            <a:stretch>
              <a:fillRect/>
            </a:stretch>
          </p:blipFill>
          <p:spPr>
            <a:xfrm>
              <a:off x="-659068" y="-404589"/>
              <a:ext cx="2474680" cy="1906413"/>
            </a:xfrm>
            <a:prstGeom prst="rect">
              <a:avLst/>
            </a:prstGeom>
            <a:noFill/>
            <a:ln>
              <a:noFill/>
            </a:ln>
          </p:spPr>
        </p:pic>
        <p:pic>
          <p:nvPicPr>
            <p:cNvPr id="372" name="Google Shape;372;g2e1531753e7_2_216"/>
            <p:cNvPicPr preferRelativeResize="0"/>
            <p:nvPr/>
          </p:nvPicPr>
          <p:blipFill>
            <a:blip r:embed="rId6">
              <a:alphaModFix/>
            </a:blip>
            <a:stretch>
              <a:fillRect/>
            </a:stretch>
          </p:blipFill>
          <p:spPr>
            <a:xfrm>
              <a:off x="5952212" y="-722037"/>
              <a:ext cx="3293788" cy="3293788"/>
            </a:xfrm>
            <a:prstGeom prst="rect">
              <a:avLst/>
            </a:prstGeom>
            <a:noFill/>
            <a:ln>
              <a:noFill/>
            </a:ln>
          </p:spPr>
        </p:pic>
        <p:sp>
          <p:nvSpPr>
            <p:cNvPr id="373" name="Google Shape;373;g2e1531753e7_2_216"/>
            <p:cNvSpPr/>
            <p:nvPr/>
          </p:nvSpPr>
          <p:spPr>
            <a:xfrm>
              <a:off x="2329800" y="1934188"/>
              <a:ext cx="4484400" cy="1377000"/>
            </a:xfrm>
            <a:prstGeom prst="rect">
              <a:avLst/>
            </a:prstGeom>
            <a:solidFill>
              <a:srgbClr val="FFFFFF">
                <a:alpha val="80450"/>
              </a:srgbClr>
            </a:solidFill>
            <a:ln>
              <a:noFill/>
            </a:ln>
          </p:spPr>
          <p:txBody>
            <a:bodyPr anchorCtr="0" anchor="ctr" bIns="58050" lIns="58050" spcFirstLastPara="1" rIns="58050" wrap="square" tIns="58050">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tham House">
  <p:cSld name="BLANK_1_2">
    <p:spTree>
      <p:nvGrpSpPr>
        <p:cNvPr id="374" name="Shape 374"/>
        <p:cNvGrpSpPr/>
        <p:nvPr/>
      </p:nvGrpSpPr>
      <p:grpSpPr>
        <a:xfrm>
          <a:off x="0" y="0"/>
          <a:ext cx="0" cy="0"/>
          <a:chOff x="0" y="0"/>
          <a:chExt cx="0" cy="0"/>
        </a:xfrm>
      </p:grpSpPr>
      <p:pic>
        <p:nvPicPr>
          <p:cNvPr id="375" name="Google Shape;375;g2e1531753e7_2_225"/>
          <p:cNvPicPr preferRelativeResize="0"/>
          <p:nvPr/>
        </p:nvPicPr>
        <p:blipFill rotWithShape="1">
          <a:blip r:embed="rId2">
            <a:alphaModFix amt="25000"/>
          </a:blip>
          <a:srcRect b="0" l="7371" r="4662" t="1039"/>
          <a:stretch/>
        </p:blipFill>
        <p:spPr>
          <a:xfrm>
            <a:off x="0" y="0"/>
            <a:ext cx="10691800" cy="7559675"/>
          </a:xfrm>
          <a:prstGeom prst="rect">
            <a:avLst/>
          </a:prstGeom>
          <a:noFill/>
          <a:ln>
            <a:noFill/>
          </a:ln>
        </p:spPr>
      </p:pic>
      <p:sp>
        <p:nvSpPr>
          <p:cNvPr id="376" name="Google Shape;376;g2e1531753e7_2_225"/>
          <p:cNvSpPr txBox="1"/>
          <p:nvPr>
            <p:ph idx="12" type="sldNum"/>
          </p:nvPr>
        </p:nvSpPr>
        <p:spPr>
          <a:xfrm>
            <a:off x="9906586" y="6853777"/>
            <a:ext cx="641578" cy="578495"/>
          </a:xfrm>
          <a:prstGeom prst="rect">
            <a:avLst/>
          </a:prstGeom>
        </p:spPr>
        <p:txBody>
          <a:bodyPr anchorCtr="0" anchor="ctr" bIns="116050" lIns="116050" spcFirstLastPara="1" rIns="116050" wrap="square" tIns="11605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latin typeface="Inter"/>
              <a:ea typeface="Inter"/>
              <a:cs typeface="Inter"/>
              <a:sym typeface="Inter"/>
            </a:endParaRPr>
          </a:p>
        </p:txBody>
      </p:sp>
      <p:pic>
        <p:nvPicPr>
          <p:cNvPr id="377" name="Google Shape;377;g2e1531753e7_2_225"/>
          <p:cNvPicPr preferRelativeResize="0"/>
          <p:nvPr/>
        </p:nvPicPr>
        <p:blipFill>
          <a:blip r:embed="rId3">
            <a:alphaModFix/>
          </a:blip>
          <a:stretch>
            <a:fillRect/>
          </a:stretch>
        </p:blipFill>
        <p:spPr>
          <a:xfrm>
            <a:off x="-1" y="6394418"/>
            <a:ext cx="1643059" cy="92702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2" name="Shape 52"/>
        <p:cNvGrpSpPr/>
        <p:nvPr/>
      </p:nvGrpSpPr>
      <p:grpSpPr>
        <a:xfrm>
          <a:off x="0" y="0"/>
          <a:ext cx="0" cy="0"/>
          <a:chOff x="0" y="0"/>
          <a:chExt cx="0" cy="0"/>
        </a:xfrm>
      </p:grpSpPr>
      <p:sp>
        <p:nvSpPr>
          <p:cNvPr id="53" name="Google Shape;53;p38"/>
          <p:cNvSpPr txBox="1"/>
          <p:nvPr>
            <p:ph type="title"/>
          </p:nvPr>
        </p:nvSpPr>
        <p:spPr>
          <a:xfrm>
            <a:off x="736455" y="402484"/>
            <a:ext cx="9221689" cy="146118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38"/>
          <p:cNvSpPr txBox="1"/>
          <p:nvPr>
            <p:ph idx="1" type="body"/>
          </p:nvPr>
        </p:nvSpPr>
        <p:spPr>
          <a:xfrm>
            <a:off x="736456" y="1853171"/>
            <a:ext cx="4523137" cy="90821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2"/>
              </a:spcBef>
              <a:spcAft>
                <a:spcPts val="0"/>
              </a:spcAft>
              <a:buClr>
                <a:schemeClr val="dk1"/>
              </a:buClr>
              <a:buSzPts val="2646"/>
              <a:buNone/>
              <a:defRPr b="1" sz="2646"/>
            </a:lvl1pPr>
            <a:lvl2pPr indent="-228600" lvl="1" marL="914400" algn="l">
              <a:lnSpc>
                <a:spcPct val="90000"/>
              </a:lnSpc>
              <a:spcBef>
                <a:spcPts val="551"/>
              </a:spcBef>
              <a:spcAft>
                <a:spcPts val="0"/>
              </a:spcAft>
              <a:buClr>
                <a:schemeClr val="dk1"/>
              </a:buClr>
              <a:buSzPts val="2205"/>
              <a:buNone/>
              <a:defRPr b="1" sz="2205"/>
            </a:lvl2pPr>
            <a:lvl3pPr indent="-228600" lvl="2" marL="1371600" algn="l">
              <a:lnSpc>
                <a:spcPct val="90000"/>
              </a:lnSpc>
              <a:spcBef>
                <a:spcPts val="551"/>
              </a:spcBef>
              <a:spcAft>
                <a:spcPts val="0"/>
              </a:spcAft>
              <a:buClr>
                <a:schemeClr val="dk1"/>
              </a:buClr>
              <a:buSzPts val="1984"/>
              <a:buNone/>
              <a:defRPr b="1" sz="1984"/>
            </a:lvl3pPr>
            <a:lvl4pPr indent="-228600" lvl="3" marL="1828800" algn="l">
              <a:lnSpc>
                <a:spcPct val="90000"/>
              </a:lnSpc>
              <a:spcBef>
                <a:spcPts val="551"/>
              </a:spcBef>
              <a:spcAft>
                <a:spcPts val="0"/>
              </a:spcAft>
              <a:buClr>
                <a:schemeClr val="dk1"/>
              </a:buClr>
              <a:buSzPts val="1764"/>
              <a:buNone/>
              <a:defRPr b="1" sz="1764"/>
            </a:lvl4pPr>
            <a:lvl5pPr indent="-228600" lvl="4" marL="2286000" algn="l">
              <a:lnSpc>
                <a:spcPct val="90000"/>
              </a:lnSpc>
              <a:spcBef>
                <a:spcPts val="551"/>
              </a:spcBef>
              <a:spcAft>
                <a:spcPts val="0"/>
              </a:spcAft>
              <a:buClr>
                <a:schemeClr val="dk1"/>
              </a:buClr>
              <a:buSzPts val="1764"/>
              <a:buNone/>
              <a:defRPr b="1" sz="1764"/>
            </a:lvl5pPr>
            <a:lvl6pPr indent="-228600" lvl="5" marL="2743200" algn="l">
              <a:lnSpc>
                <a:spcPct val="90000"/>
              </a:lnSpc>
              <a:spcBef>
                <a:spcPts val="551"/>
              </a:spcBef>
              <a:spcAft>
                <a:spcPts val="0"/>
              </a:spcAft>
              <a:buClr>
                <a:schemeClr val="dk1"/>
              </a:buClr>
              <a:buSzPts val="1764"/>
              <a:buNone/>
              <a:defRPr b="1" sz="1764"/>
            </a:lvl6pPr>
            <a:lvl7pPr indent="-228600" lvl="6" marL="3200400" algn="l">
              <a:lnSpc>
                <a:spcPct val="90000"/>
              </a:lnSpc>
              <a:spcBef>
                <a:spcPts val="551"/>
              </a:spcBef>
              <a:spcAft>
                <a:spcPts val="0"/>
              </a:spcAft>
              <a:buClr>
                <a:schemeClr val="dk1"/>
              </a:buClr>
              <a:buSzPts val="1764"/>
              <a:buNone/>
              <a:defRPr b="1" sz="1764"/>
            </a:lvl7pPr>
            <a:lvl8pPr indent="-228600" lvl="7" marL="3657600" algn="l">
              <a:lnSpc>
                <a:spcPct val="90000"/>
              </a:lnSpc>
              <a:spcBef>
                <a:spcPts val="551"/>
              </a:spcBef>
              <a:spcAft>
                <a:spcPts val="0"/>
              </a:spcAft>
              <a:buClr>
                <a:schemeClr val="dk1"/>
              </a:buClr>
              <a:buSzPts val="1764"/>
              <a:buNone/>
              <a:defRPr b="1" sz="1764"/>
            </a:lvl8pPr>
            <a:lvl9pPr indent="-228600" lvl="8" marL="4114800" algn="l">
              <a:lnSpc>
                <a:spcPct val="90000"/>
              </a:lnSpc>
              <a:spcBef>
                <a:spcPts val="551"/>
              </a:spcBef>
              <a:spcAft>
                <a:spcPts val="0"/>
              </a:spcAft>
              <a:buClr>
                <a:schemeClr val="dk1"/>
              </a:buClr>
              <a:buSzPts val="1764"/>
              <a:buNone/>
              <a:defRPr b="1" sz="1764"/>
            </a:lvl9pPr>
          </a:lstStyle>
          <a:p/>
        </p:txBody>
      </p:sp>
      <p:sp>
        <p:nvSpPr>
          <p:cNvPr id="55" name="Google Shape;55;p38"/>
          <p:cNvSpPr txBox="1"/>
          <p:nvPr>
            <p:ph idx="2" type="body"/>
          </p:nvPr>
        </p:nvSpPr>
        <p:spPr>
          <a:xfrm>
            <a:off x="736456" y="2761381"/>
            <a:ext cx="4523137" cy="406157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2"/>
              </a:spcBef>
              <a:spcAft>
                <a:spcPts val="0"/>
              </a:spcAft>
              <a:buClr>
                <a:schemeClr val="dk1"/>
              </a:buClr>
              <a:buSzPts val="1800"/>
              <a:buChar char="•"/>
              <a:defRPr/>
            </a:lvl1pPr>
            <a:lvl2pPr indent="-342900" lvl="1" marL="914400" algn="l">
              <a:lnSpc>
                <a:spcPct val="90000"/>
              </a:lnSpc>
              <a:spcBef>
                <a:spcPts val="551"/>
              </a:spcBef>
              <a:spcAft>
                <a:spcPts val="0"/>
              </a:spcAft>
              <a:buClr>
                <a:schemeClr val="dk1"/>
              </a:buClr>
              <a:buSzPts val="1800"/>
              <a:buChar char="•"/>
              <a:defRPr/>
            </a:lvl2pPr>
            <a:lvl3pPr indent="-342900" lvl="2" marL="1371600" algn="l">
              <a:lnSpc>
                <a:spcPct val="90000"/>
              </a:lnSpc>
              <a:spcBef>
                <a:spcPts val="551"/>
              </a:spcBef>
              <a:spcAft>
                <a:spcPts val="0"/>
              </a:spcAft>
              <a:buClr>
                <a:schemeClr val="dk1"/>
              </a:buClr>
              <a:buSzPts val="1800"/>
              <a:buChar char="•"/>
              <a:defRPr/>
            </a:lvl3pPr>
            <a:lvl4pPr indent="-342900" lvl="3" marL="1828800" algn="l">
              <a:lnSpc>
                <a:spcPct val="90000"/>
              </a:lnSpc>
              <a:spcBef>
                <a:spcPts val="551"/>
              </a:spcBef>
              <a:spcAft>
                <a:spcPts val="0"/>
              </a:spcAft>
              <a:buClr>
                <a:schemeClr val="dk1"/>
              </a:buClr>
              <a:buSzPts val="1800"/>
              <a:buChar char="•"/>
              <a:defRPr/>
            </a:lvl4pPr>
            <a:lvl5pPr indent="-342900" lvl="4" marL="2286000" algn="l">
              <a:lnSpc>
                <a:spcPct val="90000"/>
              </a:lnSpc>
              <a:spcBef>
                <a:spcPts val="551"/>
              </a:spcBef>
              <a:spcAft>
                <a:spcPts val="0"/>
              </a:spcAft>
              <a:buClr>
                <a:schemeClr val="dk1"/>
              </a:buClr>
              <a:buSzPts val="1800"/>
              <a:buChar char="•"/>
              <a:defRPr/>
            </a:lvl5pPr>
            <a:lvl6pPr indent="-342900" lvl="5" marL="2743200" algn="l">
              <a:lnSpc>
                <a:spcPct val="90000"/>
              </a:lnSpc>
              <a:spcBef>
                <a:spcPts val="551"/>
              </a:spcBef>
              <a:spcAft>
                <a:spcPts val="0"/>
              </a:spcAft>
              <a:buClr>
                <a:schemeClr val="dk1"/>
              </a:buClr>
              <a:buSzPts val="1800"/>
              <a:buChar char="•"/>
              <a:defRPr/>
            </a:lvl6pPr>
            <a:lvl7pPr indent="-342900" lvl="6" marL="3200400" algn="l">
              <a:lnSpc>
                <a:spcPct val="90000"/>
              </a:lnSpc>
              <a:spcBef>
                <a:spcPts val="551"/>
              </a:spcBef>
              <a:spcAft>
                <a:spcPts val="0"/>
              </a:spcAft>
              <a:buClr>
                <a:schemeClr val="dk1"/>
              </a:buClr>
              <a:buSzPts val="1800"/>
              <a:buChar char="•"/>
              <a:defRPr/>
            </a:lvl7pPr>
            <a:lvl8pPr indent="-342900" lvl="7" marL="3657600" algn="l">
              <a:lnSpc>
                <a:spcPct val="90000"/>
              </a:lnSpc>
              <a:spcBef>
                <a:spcPts val="551"/>
              </a:spcBef>
              <a:spcAft>
                <a:spcPts val="0"/>
              </a:spcAft>
              <a:buClr>
                <a:schemeClr val="dk1"/>
              </a:buClr>
              <a:buSzPts val="1800"/>
              <a:buChar char="•"/>
              <a:defRPr/>
            </a:lvl8pPr>
            <a:lvl9pPr indent="-342900" lvl="8" marL="4114800" algn="l">
              <a:lnSpc>
                <a:spcPct val="90000"/>
              </a:lnSpc>
              <a:spcBef>
                <a:spcPts val="551"/>
              </a:spcBef>
              <a:spcAft>
                <a:spcPts val="0"/>
              </a:spcAft>
              <a:buClr>
                <a:schemeClr val="dk1"/>
              </a:buClr>
              <a:buSzPts val="1800"/>
              <a:buChar char="•"/>
              <a:defRPr/>
            </a:lvl9pPr>
          </a:lstStyle>
          <a:p/>
        </p:txBody>
      </p:sp>
      <p:sp>
        <p:nvSpPr>
          <p:cNvPr id="56" name="Google Shape;56;p38"/>
          <p:cNvSpPr txBox="1"/>
          <p:nvPr>
            <p:ph idx="3" type="body"/>
          </p:nvPr>
        </p:nvSpPr>
        <p:spPr>
          <a:xfrm>
            <a:off x="5412731" y="1853171"/>
            <a:ext cx="4545413" cy="90821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2"/>
              </a:spcBef>
              <a:spcAft>
                <a:spcPts val="0"/>
              </a:spcAft>
              <a:buClr>
                <a:schemeClr val="dk1"/>
              </a:buClr>
              <a:buSzPts val="2646"/>
              <a:buNone/>
              <a:defRPr b="1" sz="2646"/>
            </a:lvl1pPr>
            <a:lvl2pPr indent="-228600" lvl="1" marL="914400" algn="l">
              <a:lnSpc>
                <a:spcPct val="90000"/>
              </a:lnSpc>
              <a:spcBef>
                <a:spcPts val="551"/>
              </a:spcBef>
              <a:spcAft>
                <a:spcPts val="0"/>
              </a:spcAft>
              <a:buClr>
                <a:schemeClr val="dk1"/>
              </a:buClr>
              <a:buSzPts val="2205"/>
              <a:buNone/>
              <a:defRPr b="1" sz="2205"/>
            </a:lvl2pPr>
            <a:lvl3pPr indent="-228600" lvl="2" marL="1371600" algn="l">
              <a:lnSpc>
                <a:spcPct val="90000"/>
              </a:lnSpc>
              <a:spcBef>
                <a:spcPts val="551"/>
              </a:spcBef>
              <a:spcAft>
                <a:spcPts val="0"/>
              </a:spcAft>
              <a:buClr>
                <a:schemeClr val="dk1"/>
              </a:buClr>
              <a:buSzPts val="1984"/>
              <a:buNone/>
              <a:defRPr b="1" sz="1984"/>
            </a:lvl3pPr>
            <a:lvl4pPr indent="-228600" lvl="3" marL="1828800" algn="l">
              <a:lnSpc>
                <a:spcPct val="90000"/>
              </a:lnSpc>
              <a:spcBef>
                <a:spcPts val="551"/>
              </a:spcBef>
              <a:spcAft>
                <a:spcPts val="0"/>
              </a:spcAft>
              <a:buClr>
                <a:schemeClr val="dk1"/>
              </a:buClr>
              <a:buSzPts val="1764"/>
              <a:buNone/>
              <a:defRPr b="1" sz="1764"/>
            </a:lvl4pPr>
            <a:lvl5pPr indent="-228600" lvl="4" marL="2286000" algn="l">
              <a:lnSpc>
                <a:spcPct val="90000"/>
              </a:lnSpc>
              <a:spcBef>
                <a:spcPts val="551"/>
              </a:spcBef>
              <a:spcAft>
                <a:spcPts val="0"/>
              </a:spcAft>
              <a:buClr>
                <a:schemeClr val="dk1"/>
              </a:buClr>
              <a:buSzPts val="1764"/>
              <a:buNone/>
              <a:defRPr b="1" sz="1764"/>
            </a:lvl5pPr>
            <a:lvl6pPr indent="-228600" lvl="5" marL="2743200" algn="l">
              <a:lnSpc>
                <a:spcPct val="90000"/>
              </a:lnSpc>
              <a:spcBef>
                <a:spcPts val="551"/>
              </a:spcBef>
              <a:spcAft>
                <a:spcPts val="0"/>
              </a:spcAft>
              <a:buClr>
                <a:schemeClr val="dk1"/>
              </a:buClr>
              <a:buSzPts val="1764"/>
              <a:buNone/>
              <a:defRPr b="1" sz="1764"/>
            </a:lvl6pPr>
            <a:lvl7pPr indent="-228600" lvl="6" marL="3200400" algn="l">
              <a:lnSpc>
                <a:spcPct val="90000"/>
              </a:lnSpc>
              <a:spcBef>
                <a:spcPts val="551"/>
              </a:spcBef>
              <a:spcAft>
                <a:spcPts val="0"/>
              </a:spcAft>
              <a:buClr>
                <a:schemeClr val="dk1"/>
              </a:buClr>
              <a:buSzPts val="1764"/>
              <a:buNone/>
              <a:defRPr b="1" sz="1764"/>
            </a:lvl7pPr>
            <a:lvl8pPr indent="-228600" lvl="7" marL="3657600" algn="l">
              <a:lnSpc>
                <a:spcPct val="90000"/>
              </a:lnSpc>
              <a:spcBef>
                <a:spcPts val="551"/>
              </a:spcBef>
              <a:spcAft>
                <a:spcPts val="0"/>
              </a:spcAft>
              <a:buClr>
                <a:schemeClr val="dk1"/>
              </a:buClr>
              <a:buSzPts val="1764"/>
              <a:buNone/>
              <a:defRPr b="1" sz="1764"/>
            </a:lvl8pPr>
            <a:lvl9pPr indent="-228600" lvl="8" marL="4114800" algn="l">
              <a:lnSpc>
                <a:spcPct val="90000"/>
              </a:lnSpc>
              <a:spcBef>
                <a:spcPts val="551"/>
              </a:spcBef>
              <a:spcAft>
                <a:spcPts val="0"/>
              </a:spcAft>
              <a:buClr>
                <a:schemeClr val="dk1"/>
              </a:buClr>
              <a:buSzPts val="1764"/>
              <a:buNone/>
              <a:defRPr b="1" sz="1764"/>
            </a:lvl9pPr>
          </a:lstStyle>
          <a:p/>
        </p:txBody>
      </p:sp>
      <p:sp>
        <p:nvSpPr>
          <p:cNvPr id="57" name="Google Shape;57;p38"/>
          <p:cNvSpPr txBox="1"/>
          <p:nvPr>
            <p:ph idx="4" type="body"/>
          </p:nvPr>
        </p:nvSpPr>
        <p:spPr>
          <a:xfrm>
            <a:off x="5412731" y="2761381"/>
            <a:ext cx="4545413" cy="406157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2"/>
              </a:spcBef>
              <a:spcAft>
                <a:spcPts val="0"/>
              </a:spcAft>
              <a:buClr>
                <a:schemeClr val="dk1"/>
              </a:buClr>
              <a:buSzPts val="1800"/>
              <a:buChar char="•"/>
              <a:defRPr/>
            </a:lvl1pPr>
            <a:lvl2pPr indent="-342900" lvl="1" marL="914400" algn="l">
              <a:lnSpc>
                <a:spcPct val="90000"/>
              </a:lnSpc>
              <a:spcBef>
                <a:spcPts val="551"/>
              </a:spcBef>
              <a:spcAft>
                <a:spcPts val="0"/>
              </a:spcAft>
              <a:buClr>
                <a:schemeClr val="dk1"/>
              </a:buClr>
              <a:buSzPts val="1800"/>
              <a:buChar char="•"/>
              <a:defRPr/>
            </a:lvl2pPr>
            <a:lvl3pPr indent="-342900" lvl="2" marL="1371600" algn="l">
              <a:lnSpc>
                <a:spcPct val="90000"/>
              </a:lnSpc>
              <a:spcBef>
                <a:spcPts val="551"/>
              </a:spcBef>
              <a:spcAft>
                <a:spcPts val="0"/>
              </a:spcAft>
              <a:buClr>
                <a:schemeClr val="dk1"/>
              </a:buClr>
              <a:buSzPts val="1800"/>
              <a:buChar char="•"/>
              <a:defRPr/>
            </a:lvl3pPr>
            <a:lvl4pPr indent="-342900" lvl="3" marL="1828800" algn="l">
              <a:lnSpc>
                <a:spcPct val="90000"/>
              </a:lnSpc>
              <a:spcBef>
                <a:spcPts val="551"/>
              </a:spcBef>
              <a:spcAft>
                <a:spcPts val="0"/>
              </a:spcAft>
              <a:buClr>
                <a:schemeClr val="dk1"/>
              </a:buClr>
              <a:buSzPts val="1800"/>
              <a:buChar char="•"/>
              <a:defRPr/>
            </a:lvl4pPr>
            <a:lvl5pPr indent="-342900" lvl="4" marL="2286000" algn="l">
              <a:lnSpc>
                <a:spcPct val="90000"/>
              </a:lnSpc>
              <a:spcBef>
                <a:spcPts val="551"/>
              </a:spcBef>
              <a:spcAft>
                <a:spcPts val="0"/>
              </a:spcAft>
              <a:buClr>
                <a:schemeClr val="dk1"/>
              </a:buClr>
              <a:buSzPts val="1800"/>
              <a:buChar char="•"/>
              <a:defRPr/>
            </a:lvl5pPr>
            <a:lvl6pPr indent="-342900" lvl="5" marL="2743200" algn="l">
              <a:lnSpc>
                <a:spcPct val="90000"/>
              </a:lnSpc>
              <a:spcBef>
                <a:spcPts val="551"/>
              </a:spcBef>
              <a:spcAft>
                <a:spcPts val="0"/>
              </a:spcAft>
              <a:buClr>
                <a:schemeClr val="dk1"/>
              </a:buClr>
              <a:buSzPts val="1800"/>
              <a:buChar char="•"/>
              <a:defRPr/>
            </a:lvl6pPr>
            <a:lvl7pPr indent="-342900" lvl="6" marL="3200400" algn="l">
              <a:lnSpc>
                <a:spcPct val="90000"/>
              </a:lnSpc>
              <a:spcBef>
                <a:spcPts val="551"/>
              </a:spcBef>
              <a:spcAft>
                <a:spcPts val="0"/>
              </a:spcAft>
              <a:buClr>
                <a:schemeClr val="dk1"/>
              </a:buClr>
              <a:buSzPts val="1800"/>
              <a:buChar char="•"/>
              <a:defRPr/>
            </a:lvl7pPr>
            <a:lvl8pPr indent="-342900" lvl="7" marL="3657600" algn="l">
              <a:lnSpc>
                <a:spcPct val="90000"/>
              </a:lnSpc>
              <a:spcBef>
                <a:spcPts val="551"/>
              </a:spcBef>
              <a:spcAft>
                <a:spcPts val="0"/>
              </a:spcAft>
              <a:buClr>
                <a:schemeClr val="dk1"/>
              </a:buClr>
              <a:buSzPts val="1800"/>
              <a:buChar char="•"/>
              <a:defRPr/>
            </a:lvl8pPr>
            <a:lvl9pPr indent="-342900" lvl="8" marL="4114800" algn="l">
              <a:lnSpc>
                <a:spcPct val="90000"/>
              </a:lnSpc>
              <a:spcBef>
                <a:spcPts val="551"/>
              </a:spcBef>
              <a:spcAft>
                <a:spcPts val="0"/>
              </a:spcAft>
              <a:buClr>
                <a:schemeClr val="dk1"/>
              </a:buClr>
              <a:buSzPts val="1800"/>
              <a:buChar char="•"/>
              <a:defRPr/>
            </a:lvl9pPr>
          </a:lstStyle>
          <a:p/>
        </p:txBody>
      </p:sp>
      <p:sp>
        <p:nvSpPr>
          <p:cNvPr id="58" name="Google Shape;58;p38"/>
          <p:cNvSpPr txBox="1"/>
          <p:nvPr>
            <p:ph idx="10" type="dt"/>
          </p:nvPr>
        </p:nvSpPr>
        <p:spPr>
          <a:xfrm>
            <a:off x="735062" y="7006700"/>
            <a:ext cx="2405658" cy="40248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8"/>
          <p:cNvSpPr txBox="1"/>
          <p:nvPr>
            <p:ph idx="11" type="ftr"/>
          </p:nvPr>
        </p:nvSpPr>
        <p:spPr>
          <a:xfrm>
            <a:off x="3541663" y="7006700"/>
            <a:ext cx="3608487" cy="40248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8"/>
          <p:cNvSpPr txBox="1"/>
          <p:nvPr>
            <p:ph idx="12" type="sldNum"/>
          </p:nvPr>
        </p:nvSpPr>
        <p:spPr>
          <a:xfrm>
            <a:off x="7551093" y="7006700"/>
            <a:ext cx="2405658" cy="402483"/>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1" name="Shape 61"/>
        <p:cNvGrpSpPr/>
        <p:nvPr/>
      </p:nvGrpSpPr>
      <p:grpSpPr>
        <a:xfrm>
          <a:off x="0" y="0"/>
          <a:ext cx="0" cy="0"/>
          <a:chOff x="0" y="0"/>
          <a:chExt cx="0" cy="0"/>
        </a:xfrm>
      </p:grpSpPr>
      <p:sp>
        <p:nvSpPr>
          <p:cNvPr id="62" name="Google Shape;62;p39"/>
          <p:cNvSpPr txBox="1"/>
          <p:nvPr>
            <p:ph type="title"/>
          </p:nvPr>
        </p:nvSpPr>
        <p:spPr>
          <a:xfrm>
            <a:off x="735062" y="402484"/>
            <a:ext cx="9221689" cy="146118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39"/>
          <p:cNvSpPr txBox="1"/>
          <p:nvPr>
            <p:ph idx="10" type="dt"/>
          </p:nvPr>
        </p:nvSpPr>
        <p:spPr>
          <a:xfrm>
            <a:off x="735062" y="7006700"/>
            <a:ext cx="2405658" cy="40248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9"/>
          <p:cNvSpPr txBox="1"/>
          <p:nvPr>
            <p:ph idx="11" type="ftr"/>
          </p:nvPr>
        </p:nvSpPr>
        <p:spPr>
          <a:xfrm>
            <a:off x="3541663" y="7006700"/>
            <a:ext cx="3608487" cy="40248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39"/>
          <p:cNvSpPr txBox="1"/>
          <p:nvPr>
            <p:ph idx="12" type="sldNum"/>
          </p:nvPr>
        </p:nvSpPr>
        <p:spPr>
          <a:xfrm>
            <a:off x="7551093" y="7006700"/>
            <a:ext cx="2405658" cy="402483"/>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40"/>
          <p:cNvSpPr txBox="1"/>
          <p:nvPr>
            <p:ph idx="10" type="dt"/>
          </p:nvPr>
        </p:nvSpPr>
        <p:spPr>
          <a:xfrm>
            <a:off x="735062" y="7006700"/>
            <a:ext cx="2405658" cy="40248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40"/>
          <p:cNvSpPr txBox="1"/>
          <p:nvPr>
            <p:ph idx="11" type="ftr"/>
          </p:nvPr>
        </p:nvSpPr>
        <p:spPr>
          <a:xfrm>
            <a:off x="3541663" y="7006700"/>
            <a:ext cx="3608487" cy="40248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40"/>
          <p:cNvSpPr txBox="1"/>
          <p:nvPr>
            <p:ph idx="12" type="sldNum"/>
          </p:nvPr>
        </p:nvSpPr>
        <p:spPr>
          <a:xfrm>
            <a:off x="7551093" y="7006700"/>
            <a:ext cx="2405658" cy="402483"/>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0" name="Shape 70"/>
        <p:cNvGrpSpPr/>
        <p:nvPr/>
      </p:nvGrpSpPr>
      <p:grpSpPr>
        <a:xfrm>
          <a:off x="0" y="0"/>
          <a:ext cx="0" cy="0"/>
          <a:chOff x="0" y="0"/>
          <a:chExt cx="0" cy="0"/>
        </a:xfrm>
      </p:grpSpPr>
      <p:sp>
        <p:nvSpPr>
          <p:cNvPr id="71" name="Google Shape;71;p41"/>
          <p:cNvSpPr txBox="1"/>
          <p:nvPr>
            <p:ph type="title"/>
          </p:nvPr>
        </p:nvSpPr>
        <p:spPr>
          <a:xfrm>
            <a:off x="736455" y="503978"/>
            <a:ext cx="3448388" cy="176392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527"/>
              <a:buFont typeface="Calibri"/>
              <a:buNone/>
              <a:defRPr sz="352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41"/>
          <p:cNvSpPr txBox="1"/>
          <p:nvPr>
            <p:ph idx="1" type="body"/>
          </p:nvPr>
        </p:nvSpPr>
        <p:spPr>
          <a:xfrm>
            <a:off x="4545413" y="1088455"/>
            <a:ext cx="5412730" cy="5372269"/>
          </a:xfrm>
          <a:prstGeom prst="rect">
            <a:avLst/>
          </a:prstGeom>
          <a:noFill/>
          <a:ln>
            <a:noFill/>
          </a:ln>
        </p:spPr>
        <p:txBody>
          <a:bodyPr anchorCtr="0" anchor="t" bIns="45700" lIns="91425" spcFirstLastPara="1" rIns="91425" wrap="square" tIns="45700">
            <a:normAutofit/>
          </a:bodyPr>
          <a:lstStyle>
            <a:lvl1pPr indent="-452564" lvl="0" marL="457200" algn="l">
              <a:lnSpc>
                <a:spcPct val="90000"/>
              </a:lnSpc>
              <a:spcBef>
                <a:spcPts val="1102"/>
              </a:spcBef>
              <a:spcAft>
                <a:spcPts val="0"/>
              </a:spcAft>
              <a:buClr>
                <a:schemeClr val="dk1"/>
              </a:buClr>
              <a:buSzPts val="3527"/>
              <a:buChar char="•"/>
              <a:defRPr sz="3527"/>
            </a:lvl1pPr>
            <a:lvl2pPr indent="-424561" lvl="1" marL="914400" algn="l">
              <a:lnSpc>
                <a:spcPct val="90000"/>
              </a:lnSpc>
              <a:spcBef>
                <a:spcPts val="551"/>
              </a:spcBef>
              <a:spcAft>
                <a:spcPts val="0"/>
              </a:spcAft>
              <a:buClr>
                <a:schemeClr val="dk1"/>
              </a:buClr>
              <a:buSzPts val="3086"/>
              <a:buChar char="•"/>
              <a:defRPr sz="3086"/>
            </a:lvl2pPr>
            <a:lvl3pPr indent="-396620" lvl="2" marL="1371600" algn="l">
              <a:lnSpc>
                <a:spcPct val="90000"/>
              </a:lnSpc>
              <a:spcBef>
                <a:spcPts val="551"/>
              </a:spcBef>
              <a:spcAft>
                <a:spcPts val="0"/>
              </a:spcAft>
              <a:buClr>
                <a:schemeClr val="dk1"/>
              </a:buClr>
              <a:buSzPts val="2646"/>
              <a:buChar char="•"/>
              <a:defRPr sz="2646"/>
            </a:lvl3pPr>
            <a:lvl4pPr indent="-368617" lvl="3" marL="1828800" algn="l">
              <a:lnSpc>
                <a:spcPct val="90000"/>
              </a:lnSpc>
              <a:spcBef>
                <a:spcPts val="551"/>
              </a:spcBef>
              <a:spcAft>
                <a:spcPts val="0"/>
              </a:spcAft>
              <a:buClr>
                <a:schemeClr val="dk1"/>
              </a:buClr>
              <a:buSzPts val="2205"/>
              <a:buChar char="•"/>
              <a:defRPr sz="2205"/>
            </a:lvl4pPr>
            <a:lvl5pPr indent="-368617" lvl="4" marL="2286000" algn="l">
              <a:lnSpc>
                <a:spcPct val="90000"/>
              </a:lnSpc>
              <a:spcBef>
                <a:spcPts val="551"/>
              </a:spcBef>
              <a:spcAft>
                <a:spcPts val="0"/>
              </a:spcAft>
              <a:buClr>
                <a:schemeClr val="dk1"/>
              </a:buClr>
              <a:buSzPts val="2205"/>
              <a:buChar char="•"/>
              <a:defRPr sz="2205"/>
            </a:lvl5pPr>
            <a:lvl6pPr indent="-368617" lvl="5" marL="2743200" algn="l">
              <a:lnSpc>
                <a:spcPct val="90000"/>
              </a:lnSpc>
              <a:spcBef>
                <a:spcPts val="551"/>
              </a:spcBef>
              <a:spcAft>
                <a:spcPts val="0"/>
              </a:spcAft>
              <a:buClr>
                <a:schemeClr val="dk1"/>
              </a:buClr>
              <a:buSzPts val="2205"/>
              <a:buChar char="•"/>
              <a:defRPr sz="2205"/>
            </a:lvl6pPr>
            <a:lvl7pPr indent="-368617" lvl="6" marL="3200400" algn="l">
              <a:lnSpc>
                <a:spcPct val="90000"/>
              </a:lnSpc>
              <a:spcBef>
                <a:spcPts val="551"/>
              </a:spcBef>
              <a:spcAft>
                <a:spcPts val="0"/>
              </a:spcAft>
              <a:buClr>
                <a:schemeClr val="dk1"/>
              </a:buClr>
              <a:buSzPts val="2205"/>
              <a:buChar char="•"/>
              <a:defRPr sz="2205"/>
            </a:lvl7pPr>
            <a:lvl8pPr indent="-368617" lvl="7" marL="3657600" algn="l">
              <a:lnSpc>
                <a:spcPct val="90000"/>
              </a:lnSpc>
              <a:spcBef>
                <a:spcPts val="551"/>
              </a:spcBef>
              <a:spcAft>
                <a:spcPts val="0"/>
              </a:spcAft>
              <a:buClr>
                <a:schemeClr val="dk1"/>
              </a:buClr>
              <a:buSzPts val="2205"/>
              <a:buChar char="•"/>
              <a:defRPr sz="2205"/>
            </a:lvl8pPr>
            <a:lvl9pPr indent="-368617" lvl="8" marL="4114800" algn="l">
              <a:lnSpc>
                <a:spcPct val="90000"/>
              </a:lnSpc>
              <a:spcBef>
                <a:spcPts val="551"/>
              </a:spcBef>
              <a:spcAft>
                <a:spcPts val="0"/>
              </a:spcAft>
              <a:buClr>
                <a:schemeClr val="dk1"/>
              </a:buClr>
              <a:buSzPts val="2205"/>
              <a:buChar char="•"/>
              <a:defRPr sz="2205"/>
            </a:lvl9pPr>
          </a:lstStyle>
          <a:p/>
        </p:txBody>
      </p:sp>
      <p:sp>
        <p:nvSpPr>
          <p:cNvPr id="73" name="Google Shape;73;p41"/>
          <p:cNvSpPr txBox="1"/>
          <p:nvPr>
            <p:ph idx="2" type="body"/>
          </p:nvPr>
        </p:nvSpPr>
        <p:spPr>
          <a:xfrm>
            <a:off x="736455" y="2267902"/>
            <a:ext cx="3448388" cy="420157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2"/>
              </a:spcBef>
              <a:spcAft>
                <a:spcPts val="0"/>
              </a:spcAft>
              <a:buClr>
                <a:schemeClr val="dk1"/>
              </a:buClr>
              <a:buSzPts val="1764"/>
              <a:buNone/>
              <a:defRPr sz="1764"/>
            </a:lvl1pPr>
            <a:lvl2pPr indent="-228600" lvl="1" marL="914400" algn="l">
              <a:lnSpc>
                <a:spcPct val="90000"/>
              </a:lnSpc>
              <a:spcBef>
                <a:spcPts val="551"/>
              </a:spcBef>
              <a:spcAft>
                <a:spcPts val="0"/>
              </a:spcAft>
              <a:buClr>
                <a:schemeClr val="dk1"/>
              </a:buClr>
              <a:buSzPts val="1543"/>
              <a:buNone/>
              <a:defRPr sz="1543"/>
            </a:lvl2pPr>
            <a:lvl3pPr indent="-228600" lvl="2" marL="1371600" algn="l">
              <a:lnSpc>
                <a:spcPct val="90000"/>
              </a:lnSpc>
              <a:spcBef>
                <a:spcPts val="551"/>
              </a:spcBef>
              <a:spcAft>
                <a:spcPts val="0"/>
              </a:spcAft>
              <a:buClr>
                <a:schemeClr val="dk1"/>
              </a:buClr>
              <a:buSzPts val="1323"/>
              <a:buNone/>
              <a:defRPr sz="1323"/>
            </a:lvl3pPr>
            <a:lvl4pPr indent="-228600" lvl="3" marL="1828800" algn="l">
              <a:lnSpc>
                <a:spcPct val="90000"/>
              </a:lnSpc>
              <a:spcBef>
                <a:spcPts val="551"/>
              </a:spcBef>
              <a:spcAft>
                <a:spcPts val="0"/>
              </a:spcAft>
              <a:buClr>
                <a:schemeClr val="dk1"/>
              </a:buClr>
              <a:buSzPts val="1102"/>
              <a:buNone/>
              <a:defRPr sz="1102"/>
            </a:lvl4pPr>
            <a:lvl5pPr indent="-228600" lvl="4" marL="2286000" algn="l">
              <a:lnSpc>
                <a:spcPct val="90000"/>
              </a:lnSpc>
              <a:spcBef>
                <a:spcPts val="551"/>
              </a:spcBef>
              <a:spcAft>
                <a:spcPts val="0"/>
              </a:spcAft>
              <a:buClr>
                <a:schemeClr val="dk1"/>
              </a:buClr>
              <a:buSzPts val="1102"/>
              <a:buNone/>
              <a:defRPr sz="1102"/>
            </a:lvl5pPr>
            <a:lvl6pPr indent="-228600" lvl="5" marL="2743200" algn="l">
              <a:lnSpc>
                <a:spcPct val="90000"/>
              </a:lnSpc>
              <a:spcBef>
                <a:spcPts val="551"/>
              </a:spcBef>
              <a:spcAft>
                <a:spcPts val="0"/>
              </a:spcAft>
              <a:buClr>
                <a:schemeClr val="dk1"/>
              </a:buClr>
              <a:buSzPts val="1102"/>
              <a:buNone/>
              <a:defRPr sz="1102"/>
            </a:lvl6pPr>
            <a:lvl7pPr indent="-228600" lvl="6" marL="3200400" algn="l">
              <a:lnSpc>
                <a:spcPct val="90000"/>
              </a:lnSpc>
              <a:spcBef>
                <a:spcPts val="551"/>
              </a:spcBef>
              <a:spcAft>
                <a:spcPts val="0"/>
              </a:spcAft>
              <a:buClr>
                <a:schemeClr val="dk1"/>
              </a:buClr>
              <a:buSzPts val="1102"/>
              <a:buNone/>
              <a:defRPr sz="1102"/>
            </a:lvl7pPr>
            <a:lvl8pPr indent="-228600" lvl="7" marL="3657600" algn="l">
              <a:lnSpc>
                <a:spcPct val="90000"/>
              </a:lnSpc>
              <a:spcBef>
                <a:spcPts val="551"/>
              </a:spcBef>
              <a:spcAft>
                <a:spcPts val="0"/>
              </a:spcAft>
              <a:buClr>
                <a:schemeClr val="dk1"/>
              </a:buClr>
              <a:buSzPts val="1102"/>
              <a:buNone/>
              <a:defRPr sz="1102"/>
            </a:lvl8pPr>
            <a:lvl9pPr indent="-228600" lvl="8" marL="4114800" algn="l">
              <a:lnSpc>
                <a:spcPct val="90000"/>
              </a:lnSpc>
              <a:spcBef>
                <a:spcPts val="551"/>
              </a:spcBef>
              <a:spcAft>
                <a:spcPts val="0"/>
              </a:spcAft>
              <a:buClr>
                <a:schemeClr val="dk1"/>
              </a:buClr>
              <a:buSzPts val="1102"/>
              <a:buNone/>
              <a:defRPr sz="1102"/>
            </a:lvl9pPr>
          </a:lstStyle>
          <a:p/>
        </p:txBody>
      </p:sp>
      <p:sp>
        <p:nvSpPr>
          <p:cNvPr id="74" name="Google Shape;74;p41"/>
          <p:cNvSpPr txBox="1"/>
          <p:nvPr>
            <p:ph idx="10" type="dt"/>
          </p:nvPr>
        </p:nvSpPr>
        <p:spPr>
          <a:xfrm>
            <a:off x="735062" y="7006700"/>
            <a:ext cx="2405658" cy="40248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41"/>
          <p:cNvSpPr txBox="1"/>
          <p:nvPr>
            <p:ph idx="11" type="ftr"/>
          </p:nvPr>
        </p:nvSpPr>
        <p:spPr>
          <a:xfrm>
            <a:off x="3541663" y="7006700"/>
            <a:ext cx="3608487" cy="40248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41"/>
          <p:cNvSpPr txBox="1"/>
          <p:nvPr>
            <p:ph idx="12" type="sldNum"/>
          </p:nvPr>
        </p:nvSpPr>
        <p:spPr>
          <a:xfrm>
            <a:off x="7551093" y="7006700"/>
            <a:ext cx="2405658" cy="402483"/>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11" Type="http://schemas.openxmlformats.org/officeDocument/2006/relationships/slideLayout" Target="../slideLayouts/slideLayout12.xml"/><Relationship Id="rId10" Type="http://schemas.openxmlformats.org/officeDocument/2006/relationships/slideLayout" Target="../slideLayouts/slideLayout11.xml"/><Relationship Id="rId12" Type="http://schemas.openxmlformats.org/officeDocument/2006/relationships/theme" Target="../theme/theme4.xml"/><Relationship Id="rId9" Type="http://schemas.openxmlformats.org/officeDocument/2006/relationships/slideLayout" Target="../slideLayouts/slideLayout10.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1.jpg"/><Relationship Id="rId2" Type="http://schemas.openxmlformats.org/officeDocument/2006/relationships/image" Target="../media/image3.png"/><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5.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20" Type="http://schemas.openxmlformats.org/officeDocument/2006/relationships/slideLayout" Target="../slideLayouts/slideLayout43.xml"/><Relationship Id="rId22" Type="http://schemas.openxmlformats.org/officeDocument/2006/relationships/slideLayout" Target="../slideLayouts/slideLayout45.xml"/><Relationship Id="rId21" Type="http://schemas.openxmlformats.org/officeDocument/2006/relationships/slideLayout" Target="../slideLayouts/slideLayout44.xml"/><Relationship Id="rId24" Type="http://schemas.openxmlformats.org/officeDocument/2006/relationships/slideLayout" Target="../slideLayouts/slideLayout47.xml"/><Relationship Id="rId23" Type="http://schemas.openxmlformats.org/officeDocument/2006/relationships/slideLayout" Target="../slideLayouts/slideLayout46.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26" Type="http://schemas.openxmlformats.org/officeDocument/2006/relationships/slideLayout" Target="../slideLayouts/slideLayout49.xml"/><Relationship Id="rId25" Type="http://schemas.openxmlformats.org/officeDocument/2006/relationships/slideLayout" Target="../slideLayouts/slideLayout48.xml"/><Relationship Id="rId28" Type="http://schemas.openxmlformats.org/officeDocument/2006/relationships/slideLayout" Target="../slideLayouts/slideLayout51.xml"/><Relationship Id="rId27" Type="http://schemas.openxmlformats.org/officeDocument/2006/relationships/slideLayout" Target="../slideLayouts/slideLayout50.xml"/><Relationship Id="rId5" Type="http://schemas.openxmlformats.org/officeDocument/2006/relationships/slideLayout" Target="../slideLayouts/slideLayout28.xml"/><Relationship Id="rId6" Type="http://schemas.openxmlformats.org/officeDocument/2006/relationships/slideLayout" Target="../slideLayouts/slideLayout29.xml"/><Relationship Id="rId29" Type="http://schemas.openxmlformats.org/officeDocument/2006/relationships/slideLayout" Target="../slideLayouts/slideLayout52.xml"/><Relationship Id="rId7" Type="http://schemas.openxmlformats.org/officeDocument/2006/relationships/slideLayout" Target="../slideLayouts/slideLayout30.xml"/><Relationship Id="rId8" Type="http://schemas.openxmlformats.org/officeDocument/2006/relationships/slideLayout" Target="../slideLayouts/slideLayout31.xml"/><Relationship Id="rId31" Type="http://schemas.openxmlformats.org/officeDocument/2006/relationships/theme" Target="../theme/theme2.xml"/><Relationship Id="rId30" Type="http://schemas.openxmlformats.org/officeDocument/2006/relationships/slideLayout" Target="../slideLayouts/slideLayout53.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3" Type="http://schemas.openxmlformats.org/officeDocument/2006/relationships/slideLayout" Target="../slideLayouts/slideLayout36.xml"/><Relationship Id="rId12" Type="http://schemas.openxmlformats.org/officeDocument/2006/relationships/slideLayout" Target="../slideLayouts/slideLayout35.xml"/><Relationship Id="rId15" Type="http://schemas.openxmlformats.org/officeDocument/2006/relationships/slideLayout" Target="../slideLayouts/slideLayout38.xml"/><Relationship Id="rId14" Type="http://schemas.openxmlformats.org/officeDocument/2006/relationships/slideLayout" Target="../slideLayouts/slideLayout37.xml"/><Relationship Id="rId17" Type="http://schemas.openxmlformats.org/officeDocument/2006/relationships/slideLayout" Target="../slideLayouts/slideLayout40.xml"/><Relationship Id="rId16" Type="http://schemas.openxmlformats.org/officeDocument/2006/relationships/slideLayout" Target="../slideLayouts/slideLayout39.xml"/><Relationship Id="rId19" Type="http://schemas.openxmlformats.org/officeDocument/2006/relationships/slideLayout" Target="../slideLayouts/slideLayout42.xml"/><Relationship Id="rId18"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 name="Shape 9"/>
        <p:cNvGrpSpPr/>
        <p:nvPr/>
      </p:nvGrpSpPr>
      <p:grpSpPr>
        <a:xfrm>
          <a:off x="0" y="0"/>
          <a:ext cx="0" cy="0"/>
          <a:chOff x="0" y="0"/>
          <a:chExt cx="0" cy="0"/>
        </a:xfrm>
      </p:grpSpPr>
      <p:sp>
        <p:nvSpPr>
          <p:cNvPr id="10" name="Google Shape;10;p32"/>
          <p:cNvSpPr txBox="1"/>
          <p:nvPr>
            <p:ph type="title"/>
          </p:nvPr>
        </p:nvSpPr>
        <p:spPr>
          <a:xfrm>
            <a:off x="735062" y="402484"/>
            <a:ext cx="9221689" cy="1461188"/>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850"/>
              <a:buFont typeface="Calibri"/>
              <a:buNone/>
              <a:defRPr b="0" i="0" sz="485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2"/>
          <p:cNvSpPr txBox="1"/>
          <p:nvPr>
            <p:ph idx="1" type="body"/>
          </p:nvPr>
        </p:nvSpPr>
        <p:spPr>
          <a:xfrm>
            <a:off x="735062" y="2012414"/>
            <a:ext cx="9221689" cy="4796544"/>
          </a:xfrm>
          <a:prstGeom prst="rect">
            <a:avLst/>
          </a:prstGeom>
          <a:noFill/>
          <a:ln>
            <a:noFill/>
          </a:ln>
        </p:spPr>
        <p:txBody>
          <a:bodyPr anchorCtr="0" anchor="t" bIns="45700" lIns="91425" spcFirstLastPara="1" rIns="91425" wrap="square" tIns="45700">
            <a:normAutofit/>
          </a:bodyPr>
          <a:lstStyle>
            <a:lvl1pPr indent="-424561" lvl="0" marL="457200" marR="0" rtl="0" algn="l">
              <a:lnSpc>
                <a:spcPct val="90000"/>
              </a:lnSpc>
              <a:spcBef>
                <a:spcPts val="1102"/>
              </a:spcBef>
              <a:spcAft>
                <a:spcPts val="0"/>
              </a:spcAft>
              <a:buClr>
                <a:schemeClr val="lt1"/>
              </a:buClr>
              <a:buSzPts val="3086"/>
              <a:buFont typeface="Arial"/>
              <a:buChar char="•"/>
              <a:defRPr b="0" i="0" sz="3086" u="none" cap="none" strike="noStrike">
                <a:solidFill>
                  <a:schemeClr val="lt1"/>
                </a:solidFill>
                <a:latin typeface="Calibri"/>
                <a:ea typeface="Calibri"/>
                <a:cs typeface="Calibri"/>
                <a:sym typeface="Calibri"/>
              </a:defRPr>
            </a:lvl1pPr>
            <a:lvl2pPr indent="-396621" lvl="1" marL="914400" marR="0" rtl="0" algn="l">
              <a:lnSpc>
                <a:spcPct val="90000"/>
              </a:lnSpc>
              <a:spcBef>
                <a:spcPts val="551"/>
              </a:spcBef>
              <a:spcAft>
                <a:spcPts val="0"/>
              </a:spcAft>
              <a:buClr>
                <a:schemeClr val="lt1"/>
              </a:buClr>
              <a:buSzPts val="2646"/>
              <a:buFont typeface="Arial"/>
              <a:buChar char="•"/>
              <a:defRPr b="0" i="0" sz="2646" u="none" cap="none" strike="noStrike">
                <a:solidFill>
                  <a:schemeClr val="lt1"/>
                </a:solidFill>
                <a:latin typeface="Calibri"/>
                <a:ea typeface="Calibri"/>
                <a:cs typeface="Calibri"/>
                <a:sym typeface="Calibri"/>
              </a:defRPr>
            </a:lvl2pPr>
            <a:lvl3pPr indent="-368617" lvl="2" marL="1371600" marR="0" rtl="0" algn="l">
              <a:lnSpc>
                <a:spcPct val="90000"/>
              </a:lnSpc>
              <a:spcBef>
                <a:spcPts val="551"/>
              </a:spcBef>
              <a:spcAft>
                <a:spcPts val="0"/>
              </a:spcAft>
              <a:buClr>
                <a:schemeClr val="lt1"/>
              </a:buClr>
              <a:buSzPts val="2205"/>
              <a:buFont typeface="Arial"/>
              <a:buChar char="•"/>
              <a:defRPr b="0" i="0" sz="2205" u="none" cap="none" strike="noStrike">
                <a:solidFill>
                  <a:schemeClr val="lt1"/>
                </a:solidFill>
                <a:latin typeface="Calibri"/>
                <a:ea typeface="Calibri"/>
                <a:cs typeface="Calibri"/>
                <a:sym typeface="Calibri"/>
              </a:defRPr>
            </a:lvl3pPr>
            <a:lvl4pPr indent="-354583" lvl="3" marL="1828800" marR="0" rtl="0" algn="l">
              <a:lnSpc>
                <a:spcPct val="90000"/>
              </a:lnSpc>
              <a:spcBef>
                <a:spcPts val="551"/>
              </a:spcBef>
              <a:spcAft>
                <a:spcPts val="0"/>
              </a:spcAft>
              <a:buClr>
                <a:schemeClr val="lt1"/>
              </a:buClr>
              <a:buSzPts val="1984"/>
              <a:buFont typeface="Arial"/>
              <a:buChar char="•"/>
              <a:defRPr b="0" i="0" sz="1984" u="none" cap="none" strike="noStrike">
                <a:solidFill>
                  <a:schemeClr val="lt1"/>
                </a:solidFill>
                <a:latin typeface="Calibri"/>
                <a:ea typeface="Calibri"/>
                <a:cs typeface="Calibri"/>
                <a:sym typeface="Calibri"/>
              </a:defRPr>
            </a:lvl4pPr>
            <a:lvl5pPr indent="-354583" lvl="4" marL="2286000" marR="0" rtl="0" algn="l">
              <a:lnSpc>
                <a:spcPct val="90000"/>
              </a:lnSpc>
              <a:spcBef>
                <a:spcPts val="551"/>
              </a:spcBef>
              <a:spcAft>
                <a:spcPts val="0"/>
              </a:spcAft>
              <a:buClr>
                <a:schemeClr val="lt1"/>
              </a:buClr>
              <a:buSzPts val="1984"/>
              <a:buFont typeface="Arial"/>
              <a:buChar char="•"/>
              <a:defRPr b="0" i="0" sz="1984" u="none" cap="none" strike="noStrike">
                <a:solidFill>
                  <a:schemeClr val="lt1"/>
                </a:solidFill>
                <a:latin typeface="Calibri"/>
                <a:ea typeface="Calibri"/>
                <a:cs typeface="Calibri"/>
                <a:sym typeface="Calibri"/>
              </a:defRPr>
            </a:lvl5pPr>
            <a:lvl6pPr indent="-354583" lvl="5" marL="2743200" marR="0" rtl="0" algn="l">
              <a:lnSpc>
                <a:spcPct val="90000"/>
              </a:lnSpc>
              <a:spcBef>
                <a:spcPts val="551"/>
              </a:spcBef>
              <a:spcAft>
                <a:spcPts val="0"/>
              </a:spcAft>
              <a:buClr>
                <a:schemeClr val="lt1"/>
              </a:buClr>
              <a:buSzPts val="1984"/>
              <a:buFont typeface="Arial"/>
              <a:buChar char="•"/>
              <a:defRPr b="0" i="0" sz="1984" u="none" cap="none" strike="noStrike">
                <a:solidFill>
                  <a:schemeClr val="lt1"/>
                </a:solidFill>
                <a:latin typeface="Calibri"/>
                <a:ea typeface="Calibri"/>
                <a:cs typeface="Calibri"/>
                <a:sym typeface="Calibri"/>
              </a:defRPr>
            </a:lvl6pPr>
            <a:lvl7pPr indent="-354583" lvl="6" marL="3200400" marR="0" rtl="0" algn="l">
              <a:lnSpc>
                <a:spcPct val="90000"/>
              </a:lnSpc>
              <a:spcBef>
                <a:spcPts val="551"/>
              </a:spcBef>
              <a:spcAft>
                <a:spcPts val="0"/>
              </a:spcAft>
              <a:buClr>
                <a:schemeClr val="lt1"/>
              </a:buClr>
              <a:buSzPts val="1984"/>
              <a:buFont typeface="Arial"/>
              <a:buChar char="•"/>
              <a:defRPr b="0" i="0" sz="1984" u="none" cap="none" strike="noStrike">
                <a:solidFill>
                  <a:schemeClr val="lt1"/>
                </a:solidFill>
                <a:latin typeface="Calibri"/>
                <a:ea typeface="Calibri"/>
                <a:cs typeface="Calibri"/>
                <a:sym typeface="Calibri"/>
              </a:defRPr>
            </a:lvl7pPr>
            <a:lvl8pPr indent="-354584" lvl="7" marL="3657600" marR="0" rtl="0" algn="l">
              <a:lnSpc>
                <a:spcPct val="90000"/>
              </a:lnSpc>
              <a:spcBef>
                <a:spcPts val="551"/>
              </a:spcBef>
              <a:spcAft>
                <a:spcPts val="0"/>
              </a:spcAft>
              <a:buClr>
                <a:schemeClr val="lt1"/>
              </a:buClr>
              <a:buSzPts val="1984"/>
              <a:buFont typeface="Arial"/>
              <a:buChar char="•"/>
              <a:defRPr b="0" i="0" sz="1984" u="none" cap="none" strike="noStrike">
                <a:solidFill>
                  <a:schemeClr val="lt1"/>
                </a:solidFill>
                <a:latin typeface="Calibri"/>
                <a:ea typeface="Calibri"/>
                <a:cs typeface="Calibri"/>
                <a:sym typeface="Calibri"/>
              </a:defRPr>
            </a:lvl8pPr>
            <a:lvl9pPr indent="-354584" lvl="8" marL="4114800" marR="0" rtl="0" algn="l">
              <a:lnSpc>
                <a:spcPct val="90000"/>
              </a:lnSpc>
              <a:spcBef>
                <a:spcPts val="551"/>
              </a:spcBef>
              <a:spcAft>
                <a:spcPts val="0"/>
              </a:spcAft>
              <a:buClr>
                <a:schemeClr val="lt1"/>
              </a:buClr>
              <a:buSzPts val="1984"/>
              <a:buFont typeface="Arial"/>
              <a:buChar char="•"/>
              <a:defRPr b="0" i="0" sz="1984" u="none" cap="none" strike="noStrike">
                <a:solidFill>
                  <a:schemeClr val="lt1"/>
                </a:solidFill>
                <a:latin typeface="Calibri"/>
                <a:ea typeface="Calibri"/>
                <a:cs typeface="Calibri"/>
                <a:sym typeface="Calibri"/>
              </a:defRPr>
            </a:lvl9pPr>
          </a:lstStyle>
          <a:p/>
        </p:txBody>
      </p:sp>
      <p:sp>
        <p:nvSpPr>
          <p:cNvPr id="12" name="Google Shape;12;p32"/>
          <p:cNvSpPr txBox="1"/>
          <p:nvPr>
            <p:ph idx="10" type="dt"/>
          </p:nvPr>
        </p:nvSpPr>
        <p:spPr>
          <a:xfrm>
            <a:off x="735062" y="7006700"/>
            <a:ext cx="2405658" cy="40248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323"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3" name="Google Shape;13;p32"/>
          <p:cNvSpPr txBox="1"/>
          <p:nvPr>
            <p:ph idx="11" type="ftr"/>
          </p:nvPr>
        </p:nvSpPr>
        <p:spPr>
          <a:xfrm>
            <a:off x="3541663" y="7006700"/>
            <a:ext cx="3608487" cy="40248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323"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4" name="Google Shape;14;p32"/>
          <p:cNvSpPr txBox="1"/>
          <p:nvPr>
            <p:ph idx="12" type="sldNum"/>
          </p:nvPr>
        </p:nvSpPr>
        <p:spPr>
          <a:xfrm>
            <a:off x="7551093" y="7006700"/>
            <a:ext cx="2405658" cy="40248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323" u="none" cap="none" strike="noStrike">
                <a:solidFill>
                  <a:schemeClr val="lt1"/>
                </a:solidFill>
                <a:latin typeface="Calibri"/>
                <a:ea typeface="Calibri"/>
                <a:cs typeface="Calibri"/>
                <a:sym typeface="Calibri"/>
              </a:defRPr>
            </a:lvl1pPr>
            <a:lvl2pPr indent="0" lvl="1" marL="0" marR="0" rtl="0" algn="r">
              <a:spcBef>
                <a:spcPts val="0"/>
              </a:spcBef>
              <a:spcAft>
                <a:spcPts val="0"/>
              </a:spcAft>
              <a:buNone/>
              <a:defRPr b="0" i="0" sz="1323" u="none" cap="none" strike="noStrike">
                <a:solidFill>
                  <a:schemeClr val="lt1"/>
                </a:solidFill>
                <a:latin typeface="Calibri"/>
                <a:ea typeface="Calibri"/>
                <a:cs typeface="Calibri"/>
                <a:sym typeface="Calibri"/>
              </a:defRPr>
            </a:lvl2pPr>
            <a:lvl3pPr indent="0" lvl="2" marL="0" marR="0" rtl="0" algn="r">
              <a:spcBef>
                <a:spcPts val="0"/>
              </a:spcBef>
              <a:spcAft>
                <a:spcPts val="0"/>
              </a:spcAft>
              <a:buNone/>
              <a:defRPr b="0" i="0" sz="1323" u="none" cap="none" strike="noStrike">
                <a:solidFill>
                  <a:schemeClr val="lt1"/>
                </a:solidFill>
                <a:latin typeface="Calibri"/>
                <a:ea typeface="Calibri"/>
                <a:cs typeface="Calibri"/>
                <a:sym typeface="Calibri"/>
              </a:defRPr>
            </a:lvl3pPr>
            <a:lvl4pPr indent="0" lvl="3" marL="0" marR="0" rtl="0" algn="r">
              <a:spcBef>
                <a:spcPts val="0"/>
              </a:spcBef>
              <a:spcAft>
                <a:spcPts val="0"/>
              </a:spcAft>
              <a:buNone/>
              <a:defRPr b="0" i="0" sz="1323" u="none" cap="none" strike="noStrike">
                <a:solidFill>
                  <a:schemeClr val="lt1"/>
                </a:solidFill>
                <a:latin typeface="Calibri"/>
                <a:ea typeface="Calibri"/>
                <a:cs typeface="Calibri"/>
                <a:sym typeface="Calibri"/>
              </a:defRPr>
            </a:lvl4pPr>
            <a:lvl5pPr indent="0" lvl="4" marL="0" marR="0" rtl="0" algn="r">
              <a:spcBef>
                <a:spcPts val="0"/>
              </a:spcBef>
              <a:spcAft>
                <a:spcPts val="0"/>
              </a:spcAft>
              <a:buNone/>
              <a:defRPr b="0" i="0" sz="1323" u="none" cap="none" strike="noStrike">
                <a:solidFill>
                  <a:schemeClr val="lt1"/>
                </a:solidFill>
                <a:latin typeface="Calibri"/>
                <a:ea typeface="Calibri"/>
                <a:cs typeface="Calibri"/>
                <a:sym typeface="Calibri"/>
              </a:defRPr>
            </a:lvl5pPr>
            <a:lvl6pPr indent="0" lvl="5" marL="0" marR="0" rtl="0" algn="r">
              <a:spcBef>
                <a:spcPts val="0"/>
              </a:spcBef>
              <a:spcAft>
                <a:spcPts val="0"/>
              </a:spcAft>
              <a:buNone/>
              <a:defRPr b="0" i="0" sz="1323" u="none" cap="none" strike="noStrike">
                <a:solidFill>
                  <a:schemeClr val="lt1"/>
                </a:solidFill>
                <a:latin typeface="Calibri"/>
                <a:ea typeface="Calibri"/>
                <a:cs typeface="Calibri"/>
                <a:sym typeface="Calibri"/>
              </a:defRPr>
            </a:lvl6pPr>
            <a:lvl7pPr indent="0" lvl="6" marL="0" marR="0" rtl="0" algn="r">
              <a:spcBef>
                <a:spcPts val="0"/>
              </a:spcBef>
              <a:spcAft>
                <a:spcPts val="0"/>
              </a:spcAft>
              <a:buNone/>
              <a:defRPr b="0" i="0" sz="1323" u="none" cap="none" strike="noStrike">
                <a:solidFill>
                  <a:schemeClr val="lt1"/>
                </a:solidFill>
                <a:latin typeface="Calibri"/>
                <a:ea typeface="Calibri"/>
                <a:cs typeface="Calibri"/>
                <a:sym typeface="Calibri"/>
              </a:defRPr>
            </a:lvl7pPr>
            <a:lvl8pPr indent="0" lvl="7" marL="0" marR="0" rtl="0" algn="r">
              <a:spcBef>
                <a:spcPts val="0"/>
              </a:spcBef>
              <a:spcAft>
                <a:spcPts val="0"/>
              </a:spcAft>
              <a:buNone/>
              <a:defRPr b="0" i="0" sz="1323" u="none" cap="none" strike="noStrike">
                <a:solidFill>
                  <a:schemeClr val="lt1"/>
                </a:solidFill>
                <a:latin typeface="Calibri"/>
                <a:ea typeface="Calibri"/>
                <a:cs typeface="Calibri"/>
                <a:sym typeface="Calibri"/>
              </a:defRPr>
            </a:lvl8pPr>
            <a:lvl9pPr indent="0" lvl="8" marL="0" marR="0" rtl="0" algn="r">
              <a:spcBef>
                <a:spcPts val="0"/>
              </a:spcBef>
              <a:spcAft>
                <a:spcPts val="0"/>
              </a:spcAft>
              <a:buNone/>
              <a:defRPr b="0" i="0" sz="1323"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 name="Shape 21"/>
        <p:cNvGrpSpPr/>
        <p:nvPr/>
      </p:nvGrpSpPr>
      <p:grpSpPr>
        <a:xfrm>
          <a:off x="0" y="0"/>
          <a:ext cx="0" cy="0"/>
          <a:chOff x="0" y="0"/>
          <a:chExt cx="0" cy="0"/>
        </a:xfrm>
      </p:grpSpPr>
      <p:sp>
        <p:nvSpPr>
          <p:cNvPr id="22" name="Google Shape;22;p31"/>
          <p:cNvSpPr txBox="1"/>
          <p:nvPr>
            <p:ph type="title"/>
          </p:nvPr>
        </p:nvSpPr>
        <p:spPr>
          <a:xfrm>
            <a:off x="735062" y="402484"/>
            <a:ext cx="9221689" cy="1461188"/>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850"/>
              <a:buFont typeface="Calibri"/>
              <a:buNone/>
              <a:defRPr b="0" i="0" sz="485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 name="Google Shape;23;p31"/>
          <p:cNvSpPr txBox="1"/>
          <p:nvPr>
            <p:ph idx="1" type="body"/>
          </p:nvPr>
        </p:nvSpPr>
        <p:spPr>
          <a:xfrm>
            <a:off x="735062" y="2012414"/>
            <a:ext cx="9221689" cy="4796544"/>
          </a:xfrm>
          <a:prstGeom prst="rect">
            <a:avLst/>
          </a:prstGeom>
          <a:noFill/>
          <a:ln>
            <a:noFill/>
          </a:ln>
        </p:spPr>
        <p:txBody>
          <a:bodyPr anchorCtr="0" anchor="t" bIns="45700" lIns="91425" spcFirstLastPara="1" rIns="91425" wrap="square" tIns="45700">
            <a:normAutofit/>
          </a:bodyPr>
          <a:lstStyle>
            <a:lvl1pPr indent="-424561" lvl="0" marL="457200" marR="0" rtl="0" algn="l">
              <a:lnSpc>
                <a:spcPct val="90000"/>
              </a:lnSpc>
              <a:spcBef>
                <a:spcPts val="1102"/>
              </a:spcBef>
              <a:spcAft>
                <a:spcPts val="0"/>
              </a:spcAft>
              <a:buClr>
                <a:schemeClr val="dk1"/>
              </a:buClr>
              <a:buSzPts val="3086"/>
              <a:buFont typeface="Arial"/>
              <a:buChar char="•"/>
              <a:defRPr b="0" i="0" sz="3086" u="none" cap="none" strike="noStrike">
                <a:solidFill>
                  <a:schemeClr val="dk1"/>
                </a:solidFill>
                <a:latin typeface="Calibri"/>
                <a:ea typeface="Calibri"/>
                <a:cs typeface="Calibri"/>
                <a:sym typeface="Calibri"/>
              </a:defRPr>
            </a:lvl1pPr>
            <a:lvl2pPr indent="-396621" lvl="1" marL="914400" marR="0" rtl="0" algn="l">
              <a:lnSpc>
                <a:spcPct val="90000"/>
              </a:lnSpc>
              <a:spcBef>
                <a:spcPts val="551"/>
              </a:spcBef>
              <a:spcAft>
                <a:spcPts val="0"/>
              </a:spcAft>
              <a:buClr>
                <a:schemeClr val="dk1"/>
              </a:buClr>
              <a:buSzPts val="2646"/>
              <a:buFont typeface="Arial"/>
              <a:buChar char="•"/>
              <a:defRPr b="0" i="0" sz="2646" u="none" cap="none" strike="noStrike">
                <a:solidFill>
                  <a:schemeClr val="dk1"/>
                </a:solidFill>
                <a:latin typeface="Calibri"/>
                <a:ea typeface="Calibri"/>
                <a:cs typeface="Calibri"/>
                <a:sym typeface="Calibri"/>
              </a:defRPr>
            </a:lvl2pPr>
            <a:lvl3pPr indent="-368617" lvl="2" marL="1371600" marR="0" rtl="0" algn="l">
              <a:lnSpc>
                <a:spcPct val="90000"/>
              </a:lnSpc>
              <a:spcBef>
                <a:spcPts val="551"/>
              </a:spcBef>
              <a:spcAft>
                <a:spcPts val="0"/>
              </a:spcAft>
              <a:buClr>
                <a:schemeClr val="dk1"/>
              </a:buClr>
              <a:buSzPts val="2205"/>
              <a:buFont typeface="Arial"/>
              <a:buChar char="•"/>
              <a:defRPr b="0" i="0" sz="2205" u="none" cap="none" strike="noStrike">
                <a:solidFill>
                  <a:schemeClr val="dk1"/>
                </a:solidFill>
                <a:latin typeface="Calibri"/>
                <a:ea typeface="Calibri"/>
                <a:cs typeface="Calibri"/>
                <a:sym typeface="Calibri"/>
              </a:defRPr>
            </a:lvl3pPr>
            <a:lvl4pPr indent="-354583" lvl="3" marL="1828800" marR="0" rtl="0" algn="l">
              <a:lnSpc>
                <a:spcPct val="90000"/>
              </a:lnSpc>
              <a:spcBef>
                <a:spcPts val="551"/>
              </a:spcBef>
              <a:spcAft>
                <a:spcPts val="0"/>
              </a:spcAft>
              <a:buClr>
                <a:schemeClr val="dk1"/>
              </a:buClr>
              <a:buSzPts val="1984"/>
              <a:buFont typeface="Arial"/>
              <a:buChar char="•"/>
              <a:defRPr b="0" i="0" sz="1984" u="none" cap="none" strike="noStrike">
                <a:solidFill>
                  <a:schemeClr val="dk1"/>
                </a:solidFill>
                <a:latin typeface="Calibri"/>
                <a:ea typeface="Calibri"/>
                <a:cs typeface="Calibri"/>
                <a:sym typeface="Calibri"/>
              </a:defRPr>
            </a:lvl4pPr>
            <a:lvl5pPr indent="-354583" lvl="4" marL="2286000" marR="0" rtl="0" algn="l">
              <a:lnSpc>
                <a:spcPct val="90000"/>
              </a:lnSpc>
              <a:spcBef>
                <a:spcPts val="551"/>
              </a:spcBef>
              <a:spcAft>
                <a:spcPts val="0"/>
              </a:spcAft>
              <a:buClr>
                <a:schemeClr val="dk1"/>
              </a:buClr>
              <a:buSzPts val="1984"/>
              <a:buFont typeface="Arial"/>
              <a:buChar char="•"/>
              <a:defRPr b="0" i="0" sz="1984" u="none" cap="none" strike="noStrike">
                <a:solidFill>
                  <a:schemeClr val="dk1"/>
                </a:solidFill>
                <a:latin typeface="Calibri"/>
                <a:ea typeface="Calibri"/>
                <a:cs typeface="Calibri"/>
                <a:sym typeface="Calibri"/>
              </a:defRPr>
            </a:lvl5pPr>
            <a:lvl6pPr indent="-354583" lvl="5" marL="2743200" marR="0" rtl="0" algn="l">
              <a:lnSpc>
                <a:spcPct val="90000"/>
              </a:lnSpc>
              <a:spcBef>
                <a:spcPts val="551"/>
              </a:spcBef>
              <a:spcAft>
                <a:spcPts val="0"/>
              </a:spcAft>
              <a:buClr>
                <a:schemeClr val="dk1"/>
              </a:buClr>
              <a:buSzPts val="1984"/>
              <a:buFont typeface="Arial"/>
              <a:buChar char="•"/>
              <a:defRPr b="0" i="0" sz="1984" u="none" cap="none" strike="noStrike">
                <a:solidFill>
                  <a:schemeClr val="dk1"/>
                </a:solidFill>
                <a:latin typeface="Calibri"/>
                <a:ea typeface="Calibri"/>
                <a:cs typeface="Calibri"/>
                <a:sym typeface="Calibri"/>
              </a:defRPr>
            </a:lvl6pPr>
            <a:lvl7pPr indent="-354583" lvl="6" marL="3200400" marR="0" rtl="0" algn="l">
              <a:lnSpc>
                <a:spcPct val="90000"/>
              </a:lnSpc>
              <a:spcBef>
                <a:spcPts val="551"/>
              </a:spcBef>
              <a:spcAft>
                <a:spcPts val="0"/>
              </a:spcAft>
              <a:buClr>
                <a:schemeClr val="dk1"/>
              </a:buClr>
              <a:buSzPts val="1984"/>
              <a:buFont typeface="Arial"/>
              <a:buChar char="•"/>
              <a:defRPr b="0" i="0" sz="1984" u="none" cap="none" strike="noStrike">
                <a:solidFill>
                  <a:schemeClr val="dk1"/>
                </a:solidFill>
                <a:latin typeface="Calibri"/>
                <a:ea typeface="Calibri"/>
                <a:cs typeface="Calibri"/>
                <a:sym typeface="Calibri"/>
              </a:defRPr>
            </a:lvl7pPr>
            <a:lvl8pPr indent="-354584" lvl="7" marL="3657600" marR="0" rtl="0" algn="l">
              <a:lnSpc>
                <a:spcPct val="90000"/>
              </a:lnSpc>
              <a:spcBef>
                <a:spcPts val="551"/>
              </a:spcBef>
              <a:spcAft>
                <a:spcPts val="0"/>
              </a:spcAft>
              <a:buClr>
                <a:schemeClr val="dk1"/>
              </a:buClr>
              <a:buSzPts val="1984"/>
              <a:buFont typeface="Arial"/>
              <a:buChar char="•"/>
              <a:defRPr b="0" i="0" sz="1984" u="none" cap="none" strike="noStrike">
                <a:solidFill>
                  <a:schemeClr val="dk1"/>
                </a:solidFill>
                <a:latin typeface="Calibri"/>
                <a:ea typeface="Calibri"/>
                <a:cs typeface="Calibri"/>
                <a:sym typeface="Calibri"/>
              </a:defRPr>
            </a:lvl8pPr>
            <a:lvl9pPr indent="-354584" lvl="8" marL="4114800" marR="0" rtl="0" algn="l">
              <a:lnSpc>
                <a:spcPct val="90000"/>
              </a:lnSpc>
              <a:spcBef>
                <a:spcPts val="551"/>
              </a:spcBef>
              <a:spcAft>
                <a:spcPts val="0"/>
              </a:spcAft>
              <a:buClr>
                <a:schemeClr val="dk1"/>
              </a:buClr>
              <a:buSzPts val="1984"/>
              <a:buFont typeface="Arial"/>
              <a:buChar char="•"/>
              <a:defRPr b="0" i="0" sz="1984" u="none" cap="none" strike="noStrike">
                <a:solidFill>
                  <a:schemeClr val="dk1"/>
                </a:solidFill>
                <a:latin typeface="Calibri"/>
                <a:ea typeface="Calibri"/>
                <a:cs typeface="Calibri"/>
                <a:sym typeface="Calibri"/>
              </a:defRPr>
            </a:lvl9pPr>
          </a:lstStyle>
          <a:p/>
        </p:txBody>
      </p:sp>
      <p:sp>
        <p:nvSpPr>
          <p:cNvPr id="24" name="Google Shape;24;p31"/>
          <p:cNvSpPr txBox="1"/>
          <p:nvPr>
            <p:ph idx="10" type="dt"/>
          </p:nvPr>
        </p:nvSpPr>
        <p:spPr>
          <a:xfrm>
            <a:off x="735062" y="7006700"/>
            <a:ext cx="2405658" cy="40248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323"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5" name="Google Shape;25;p31"/>
          <p:cNvSpPr txBox="1"/>
          <p:nvPr>
            <p:ph idx="11" type="ftr"/>
          </p:nvPr>
        </p:nvSpPr>
        <p:spPr>
          <a:xfrm>
            <a:off x="3541663" y="7006700"/>
            <a:ext cx="3608487" cy="40248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323"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 name="Google Shape;26;p31"/>
          <p:cNvSpPr txBox="1"/>
          <p:nvPr>
            <p:ph idx="12" type="sldNum"/>
          </p:nvPr>
        </p:nvSpPr>
        <p:spPr>
          <a:xfrm>
            <a:off x="7551093" y="7006700"/>
            <a:ext cx="2405658" cy="40248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323" u="none" cap="none" strike="noStrike">
                <a:solidFill>
                  <a:srgbClr val="888888"/>
                </a:solidFill>
                <a:latin typeface="Calibri"/>
                <a:ea typeface="Calibri"/>
                <a:cs typeface="Calibri"/>
                <a:sym typeface="Calibri"/>
              </a:defRPr>
            </a:lvl1pPr>
            <a:lvl2pPr indent="0" lvl="1" marL="0" marR="0" rtl="0" algn="r">
              <a:spcBef>
                <a:spcPts val="0"/>
              </a:spcBef>
              <a:spcAft>
                <a:spcPts val="0"/>
              </a:spcAft>
              <a:buNone/>
              <a:defRPr b="0" i="0" sz="1323" u="none" cap="none" strike="noStrike">
                <a:solidFill>
                  <a:srgbClr val="888888"/>
                </a:solidFill>
                <a:latin typeface="Calibri"/>
                <a:ea typeface="Calibri"/>
                <a:cs typeface="Calibri"/>
                <a:sym typeface="Calibri"/>
              </a:defRPr>
            </a:lvl2pPr>
            <a:lvl3pPr indent="0" lvl="2" marL="0" marR="0" rtl="0" algn="r">
              <a:spcBef>
                <a:spcPts val="0"/>
              </a:spcBef>
              <a:spcAft>
                <a:spcPts val="0"/>
              </a:spcAft>
              <a:buNone/>
              <a:defRPr b="0" i="0" sz="1323" u="none" cap="none" strike="noStrike">
                <a:solidFill>
                  <a:srgbClr val="888888"/>
                </a:solidFill>
                <a:latin typeface="Calibri"/>
                <a:ea typeface="Calibri"/>
                <a:cs typeface="Calibri"/>
                <a:sym typeface="Calibri"/>
              </a:defRPr>
            </a:lvl3pPr>
            <a:lvl4pPr indent="0" lvl="3" marL="0" marR="0" rtl="0" algn="r">
              <a:spcBef>
                <a:spcPts val="0"/>
              </a:spcBef>
              <a:spcAft>
                <a:spcPts val="0"/>
              </a:spcAft>
              <a:buNone/>
              <a:defRPr b="0" i="0" sz="1323" u="none" cap="none" strike="noStrike">
                <a:solidFill>
                  <a:srgbClr val="888888"/>
                </a:solidFill>
                <a:latin typeface="Calibri"/>
                <a:ea typeface="Calibri"/>
                <a:cs typeface="Calibri"/>
                <a:sym typeface="Calibri"/>
              </a:defRPr>
            </a:lvl4pPr>
            <a:lvl5pPr indent="0" lvl="4" marL="0" marR="0" rtl="0" algn="r">
              <a:spcBef>
                <a:spcPts val="0"/>
              </a:spcBef>
              <a:spcAft>
                <a:spcPts val="0"/>
              </a:spcAft>
              <a:buNone/>
              <a:defRPr b="0" i="0" sz="1323" u="none" cap="none" strike="noStrike">
                <a:solidFill>
                  <a:srgbClr val="888888"/>
                </a:solidFill>
                <a:latin typeface="Calibri"/>
                <a:ea typeface="Calibri"/>
                <a:cs typeface="Calibri"/>
                <a:sym typeface="Calibri"/>
              </a:defRPr>
            </a:lvl5pPr>
            <a:lvl6pPr indent="0" lvl="5" marL="0" marR="0" rtl="0" algn="r">
              <a:spcBef>
                <a:spcPts val="0"/>
              </a:spcBef>
              <a:spcAft>
                <a:spcPts val="0"/>
              </a:spcAft>
              <a:buNone/>
              <a:defRPr b="0" i="0" sz="1323" u="none" cap="none" strike="noStrike">
                <a:solidFill>
                  <a:srgbClr val="888888"/>
                </a:solidFill>
                <a:latin typeface="Calibri"/>
                <a:ea typeface="Calibri"/>
                <a:cs typeface="Calibri"/>
                <a:sym typeface="Calibri"/>
              </a:defRPr>
            </a:lvl6pPr>
            <a:lvl7pPr indent="0" lvl="6" marL="0" marR="0" rtl="0" algn="r">
              <a:spcBef>
                <a:spcPts val="0"/>
              </a:spcBef>
              <a:spcAft>
                <a:spcPts val="0"/>
              </a:spcAft>
              <a:buNone/>
              <a:defRPr b="0" i="0" sz="1323" u="none" cap="none" strike="noStrike">
                <a:solidFill>
                  <a:srgbClr val="888888"/>
                </a:solidFill>
                <a:latin typeface="Calibri"/>
                <a:ea typeface="Calibri"/>
                <a:cs typeface="Calibri"/>
                <a:sym typeface="Calibri"/>
              </a:defRPr>
            </a:lvl7pPr>
            <a:lvl8pPr indent="0" lvl="7" marL="0" marR="0" rtl="0" algn="r">
              <a:spcBef>
                <a:spcPts val="0"/>
              </a:spcBef>
              <a:spcAft>
                <a:spcPts val="0"/>
              </a:spcAft>
              <a:buNone/>
              <a:defRPr b="0" i="0" sz="1323" u="none" cap="none" strike="noStrike">
                <a:solidFill>
                  <a:srgbClr val="888888"/>
                </a:solidFill>
                <a:latin typeface="Calibri"/>
                <a:ea typeface="Calibri"/>
                <a:cs typeface="Calibri"/>
                <a:sym typeface="Calibri"/>
              </a:defRPr>
            </a:lvl8pPr>
            <a:lvl9pPr indent="0" lvl="8" marL="0" marR="0" rtl="0" algn="r">
              <a:spcBef>
                <a:spcPts val="0"/>
              </a:spcBef>
              <a:spcAft>
                <a:spcPts val="0"/>
              </a:spcAft>
              <a:buNone/>
              <a:defRPr b="0" i="0" sz="1323"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6" name="Shape 96"/>
        <p:cNvGrpSpPr/>
        <p:nvPr/>
      </p:nvGrpSpPr>
      <p:grpSpPr>
        <a:xfrm>
          <a:off x="0" y="0"/>
          <a:ext cx="0" cy="0"/>
          <a:chOff x="0" y="0"/>
          <a:chExt cx="0" cy="0"/>
        </a:xfrm>
      </p:grpSpPr>
      <p:sp>
        <p:nvSpPr>
          <p:cNvPr id="97" name="Google Shape;97;p45"/>
          <p:cNvSpPr/>
          <p:nvPr/>
        </p:nvSpPr>
        <p:spPr>
          <a:xfrm>
            <a:off x="-1" y="6765920"/>
            <a:ext cx="10691813" cy="793755"/>
          </a:xfrm>
          <a:prstGeom prst="rect">
            <a:avLst/>
          </a:prstGeom>
          <a:solidFill>
            <a:srgbClr val="0458A6"/>
          </a:solidFill>
          <a:ln cap="flat" cmpd="sng" w="12700">
            <a:solidFill>
              <a:srgbClr val="364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US" sz="1228">
                <a:solidFill>
                  <a:schemeClr val="lt1"/>
                </a:solidFill>
                <a:latin typeface="Century Gothic"/>
                <a:ea typeface="Century Gothic"/>
                <a:cs typeface="Century Gothic"/>
                <a:sym typeface="Century Gothic"/>
              </a:rPr>
              <a:t>Australian Association of Practice Management</a:t>
            </a:r>
            <a:endParaRPr/>
          </a:p>
        </p:txBody>
      </p:sp>
      <p:sp>
        <p:nvSpPr>
          <p:cNvPr id="98" name="Google Shape;98;p45"/>
          <p:cNvSpPr txBox="1"/>
          <p:nvPr>
            <p:ph type="title"/>
          </p:nvPr>
        </p:nvSpPr>
        <p:spPr>
          <a:xfrm>
            <a:off x="735062" y="402483"/>
            <a:ext cx="9221689" cy="1461188"/>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859"/>
              <a:buFont typeface="Century Gothic"/>
              <a:buNone/>
              <a:defRPr b="0" i="0" sz="3859" u="none" cap="none" strike="noStrik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9" name="Google Shape;99;p45"/>
          <p:cNvSpPr txBox="1"/>
          <p:nvPr>
            <p:ph idx="1" type="body"/>
          </p:nvPr>
        </p:nvSpPr>
        <p:spPr>
          <a:xfrm>
            <a:off x="735062" y="2012414"/>
            <a:ext cx="9221689" cy="4796544"/>
          </a:xfrm>
          <a:prstGeom prst="rect">
            <a:avLst/>
          </a:prstGeom>
          <a:noFill/>
          <a:ln>
            <a:noFill/>
          </a:ln>
        </p:spPr>
        <p:txBody>
          <a:bodyPr anchorCtr="0" anchor="t" bIns="45700" lIns="91425" spcFirstLastPara="1" rIns="91425" wrap="square" tIns="45700">
            <a:normAutofit/>
          </a:bodyPr>
          <a:lstStyle>
            <a:lvl1pPr indent="-384556" lvl="0" marL="457200" marR="0" rtl="0" algn="l">
              <a:lnSpc>
                <a:spcPct val="90000"/>
              </a:lnSpc>
              <a:spcBef>
                <a:spcPts val="877"/>
              </a:spcBef>
              <a:spcAft>
                <a:spcPts val="0"/>
              </a:spcAft>
              <a:buClr>
                <a:schemeClr val="dk1"/>
              </a:buClr>
              <a:buSzPts val="2456"/>
              <a:buFont typeface="Courier New"/>
              <a:buChar char="o"/>
              <a:defRPr b="0" i="0" sz="2456" u="none" cap="none" strike="noStrike">
                <a:solidFill>
                  <a:schemeClr val="dk1"/>
                </a:solidFill>
                <a:latin typeface="Century Gothic"/>
                <a:ea typeface="Century Gothic"/>
                <a:cs typeface="Century Gothic"/>
                <a:sym typeface="Century Gothic"/>
              </a:defRPr>
            </a:lvl1pPr>
            <a:lvl2pPr indent="-362267" lvl="1" marL="914400" marR="0" rtl="0" algn="l">
              <a:lnSpc>
                <a:spcPct val="90000"/>
              </a:lnSpc>
              <a:spcBef>
                <a:spcPts val="439"/>
              </a:spcBef>
              <a:spcAft>
                <a:spcPts val="0"/>
              </a:spcAft>
              <a:buClr>
                <a:schemeClr val="dk1"/>
              </a:buClr>
              <a:buSzPts val="2105"/>
              <a:buFont typeface="Courier New"/>
              <a:buChar char="o"/>
              <a:defRPr b="0" i="0" sz="2105" u="none" cap="none" strike="noStrike">
                <a:solidFill>
                  <a:schemeClr val="dk1"/>
                </a:solidFill>
                <a:latin typeface="Century Gothic"/>
                <a:ea typeface="Century Gothic"/>
                <a:cs typeface="Century Gothic"/>
                <a:sym typeface="Century Gothic"/>
              </a:defRPr>
            </a:lvl2pPr>
            <a:lvl3pPr indent="-339979" lvl="2" marL="1371600" marR="0" rtl="0" algn="l">
              <a:lnSpc>
                <a:spcPct val="90000"/>
              </a:lnSpc>
              <a:spcBef>
                <a:spcPts val="439"/>
              </a:spcBef>
              <a:spcAft>
                <a:spcPts val="0"/>
              </a:spcAft>
              <a:buClr>
                <a:schemeClr val="dk1"/>
              </a:buClr>
              <a:buSzPts val="1754"/>
              <a:buFont typeface="Courier New"/>
              <a:buChar char="o"/>
              <a:defRPr b="0" i="0" sz="1754" u="none" cap="none" strike="noStrike">
                <a:solidFill>
                  <a:schemeClr val="dk1"/>
                </a:solidFill>
                <a:latin typeface="Century Gothic"/>
                <a:ea typeface="Century Gothic"/>
                <a:cs typeface="Century Gothic"/>
                <a:sym typeface="Century Gothic"/>
              </a:defRPr>
            </a:lvl3pPr>
            <a:lvl4pPr indent="-328866" lvl="3" marL="1828800" marR="0" rtl="0" algn="l">
              <a:lnSpc>
                <a:spcPct val="90000"/>
              </a:lnSpc>
              <a:spcBef>
                <a:spcPts val="439"/>
              </a:spcBef>
              <a:spcAft>
                <a:spcPts val="0"/>
              </a:spcAft>
              <a:buClr>
                <a:schemeClr val="dk1"/>
              </a:buClr>
              <a:buSzPts val="1579"/>
              <a:buFont typeface="Courier New"/>
              <a:buChar char="o"/>
              <a:defRPr b="0" i="0" sz="1579" u="none" cap="none" strike="noStrike">
                <a:solidFill>
                  <a:schemeClr val="dk1"/>
                </a:solidFill>
                <a:latin typeface="Century Gothic"/>
                <a:ea typeface="Century Gothic"/>
                <a:cs typeface="Century Gothic"/>
                <a:sym typeface="Century Gothic"/>
              </a:defRPr>
            </a:lvl4pPr>
            <a:lvl5pPr indent="-328866" lvl="4" marL="2286000" marR="0" rtl="0" algn="l">
              <a:lnSpc>
                <a:spcPct val="90000"/>
              </a:lnSpc>
              <a:spcBef>
                <a:spcPts val="439"/>
              </a:spcBef>
              <a:spcAft>
                <a:spcPts val="0"/>
              </a:spcAft>
              <a:buClr>
                <a:schemeClr val="dk1"/>
              </a:buClr>
              <a:buSzPts val="1579"/>
              <a:buFont typeface="Courier New"/>
              <a:buChar char="o"/>
              <a:defRPr b="0" i="0" sz="1579" u="none" cap="none" strike="noStrike">
                <a:solidFill>
                  <a:schemeClr val="dk1"/>
                </a:solidFill>
                <a:latin typeface="Century Gothic"/>
                <a:ea typeface="Century Gothic"/>
                <a:cs typeface="Century Gothic"/>
                <a:sym typeface="Century Gothic"/>
              </a:defRPr>
            </a:lvl5pPr>
            <a:lvl6pPr indent="-328866" lvl="5" marL="2743200" marR="0" rtl="0" algn="l">
              <a:lnSpc>
                <a:spcPct val="90000"/>
              </a:lnSpc>
              <a:spcBef>
                <a:spcPts val="439"/>
              </a:spcBef>
              <a:spcAft>
                <a:spcPts val="0"/>
              </a:spcAft>
              <a:buClr>
                <a:schemeClr val="dk1"/>
              </a:buClr>
              <a:buSzPts val="1579"/>
              <a:buFont typeface="Arial"/>
              <a:buChar char="•"/>
              <a:defRPr b="0" i="0" sz="1579" u="none" cap="none" strike="noStrike">
                <a:solidFill>
                  <a:schemeClr val="dk1"/>
                </a:solidFill>
                <a:latin typeface="Calibri"/>
                <a:ea typeface="Calibri"/>
                <a:cs typeface="Calibri"/>
                <a:sym typeface="Calibri"/>
              </a:defRPr>
            </a:lvl6pPr>
            <a:lvl7pPr indent="-328866" lvl="6" marL="3200400" marR="0" rtl="0" algn="l">
              <a:lnSpc>
                <a:spcPct val="90000"/>
              </a:lnSpc>
              <a:spcBef>
                <a:spcPts val="439"/>
              </a:spcBef>
              <a:spcAft>
                <a:spcPts val="0"/>
              </a:spcAft>
              <a:buClr>
                <a:schemeClr val="dk1"/>
              </a:buClr>
              <a:buSzPts val="1579"/>
              <a:buFont typeface="Arial"/>
              <a:buChar char="•"/>
              <a:defRPr b="0" i="0" sz="1579" u="none" cap="none" strike="noStrike">
                <a:solidFill>
                  <a:schemeClr val="dk1"/>
                </a:solidFill>
                <a:latin typeface="Calibri"/>
                <a:ea typeface="Calibri"/>
                <a:cs typeface="Calibri"/>
                <a:sym typeface="Calibri"/>
              </a:defRPr>
            </a:lvl7pPr>
            <a:lvl8pPr indent="-328866" lvl="7" marL="3657600" marR="0" rtl="0" algn="l">
              <a:lnSpc>
                <a:spcPct val="90000"/>
              </a:lnSpc>
              <a:spcBef>
                <a:spcPts val="439"/>
              </a:spcBef>
              <a:spcAft>
                <a:spcPts val="0"/>
              </a:spcAft>
              <a:buClr>
                <a:schemeClr val="dk1"/>
              </a:buClr>
              <a:buSzPts val="1579"/>
              <a:buFont typeface="Arial"/>
              <a:buChar char="•"/>
              <a:defRPr b="0" i="0" sz="1579" u="none" cap="none" strike="noStrike">
                <a:solidFill>
                  <a:schemeClr val="dk1"/>
                </a:solidFill>
                <a:latin typeface="Calibri"/>
                <a:ea typeface="Calibri"/>
                <a:cs typeface="Calibri"/>
                <a:sym typeface="Calibri"/>
              </a:defRPr>
            </a:lvl8pPr>
            <a:lvl9pPr indent="-328866" lvl="8" marL="4114800" marR="0" rtl="0" algn="l">
              <a:lnSpc>
                <a:spcPct val="90000"/>
              </a:lnSpc>
              <a:spcBef>
                <a:spcPts val="439"/>
              </a:spcBef>
              <a:spcAft>
                <a:spcPts val="0"/>
              </a:spcAft>
              <a:buClr>
                <a:schemeClr val="dk1"/>
              </a:buClr>
              <a:buSzPts val="1579"/>
              <a:buFont typeface="Arial"/>
              <a:buChar char="•"/>
              <a:defRPr b="0" i="0" sz="1579" u="none" cap="none" strike="noStrike">
                <a:solidFill>
                  <a:schemeClr val="dk1"/>
                </a:solidFill>
                <a:latin typeface="Calibri"/>
                <a:ea typeface="Calibri"/>
                <a:cs typeface="Calibri"/>
                <a:sym typeface="Calibri"/>
              </a:defRPr>
            </a:lvl9pPr>
          </a:lstStyle>
          <a:p/>
        </p:txBody>
      </p:sp>
      <p:sp>
        <p:nvSpPr>
          <p:cNvPr id="100" name="Google Shape;100;p45"/>
          <p:cNvSpPr txBox="1"/>
          <p:nvPr>
            <p:ph idx="10" type="dt"/>
          </p:nvPr>
        </p:nvSpPr>
        <p:spPr>
          <a:xfrm>
            <a:off x="735062" y="7006699"/>
            <a:ext cx="2405658" cy="40248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52">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101" name="Google Shape;101;p45"/>
          <p:cNvPicPr preferRelativeResize="0"/>
          <p:nvPr/>
        </p:nvPicPr>
        <p:blipFill rotWithShape="1">
          <a:blip r:embed="rId2">
            <a:alphaModFix/>
          </a:blip>
          <a:srcRect b="23289" l="15008" r="19955" t="30017"/>
          <a:stretch/>
        </p:blipFill>
        <p:spPr>
          <a:xfrm>
            <a:off x="7814597" y="49190"/>
            <a:ext cx="2877216" cy="129827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49" name="Shape 149"/>
        <p:cNvGrpSpPr/>
        <p:nvPr/>
      </p:nvGrpSpPr>
      <p:grpSpPr>
        <a:xfrm>
          <a:off x="0" y="0"/>
          <a:ext cx="0" cy="0"/>
          <a:chOff x="0" y="0"/>
          <a:chExt cx="0" cy="0"/>
        </a:xfrm>
      </p:grpSpPr>
      <p:sp>
        <p:nvSpPr>
          <p:cNvPr id="150" name="Google Shape;150;g2e1531753e7_2_0"/>
          <p:cNvSpPr txBox="1"/>
          <p:nvPr>
            <p:ph type="title"/>
          </p:nvPr>
        </p:nvSpPr>
        <p:spPr>
          <a:xfrm>
            <a:off x="364461" y="654077"/>
            <a:ext cx="9962877" cy="841728"/>
          </a:xfrm>
          <a:prstGeom prst="rect">
            <a:avLst/>
          </a:prstGeom>
          <a:noFill/>
          <a:ln>
            <a:noFill/>
          </a:ln>
        </p:spPr>
        <p:txBody>
          <a:bodyPr anchorCtr="0" anchor="t" bIns="116050" lIns="116050" spcFirstLastPara="1" rIns="116050" wrap="square" tIns="116050">
            <a:normAutofit/>
          </a:bodyPr>
          <a:lstStyle>
            <a:lvl1pPr lvl="0">
              <a:spcBef>
                <a:spcPts val="0"/>
              </a:spcBef>
              <a:spcAft>
                <a:spcPts val="0"/>
              </a:spcAft>
              <a:buClr>
                <a:srgbClr val="151539"/>
              </a:buClr>
              <a:buSzPts val="2500"/>
              <a:buFont typeface="Inter"/>
              <a:buNone/>
              <a:defRPr b="1" sz="2500">
                <a:solidFill>
                  <a:srgbClr val="151539"/>
                </a:solidFill>
                <a:latin typeface="Inter"/>
                <a:ea typeface="Inter"/>
                <a:cs typeface="Inter"/>
                <a:sym typeface="Inter"/>
              </a:defRPr>
            </a:lvl1pPr>
            <a:lvl2pPr lvl="1">
              <a:spcBef>
                <a:spcPts val="0"/>
              </a:spcBef>
              <a:spcAft>
                <a:spcPts val="0"/>
              </a:spcAft>
              <a:buClr>
                <a:schemeClr val="dk1"/>
              </a:buClr>
              <a:buSzPts val="3600"/>
              <a:buNone/>
              <a:defRPr sz="3600">
                <a:solidFill>
                  <a:schemeClr val="dk1"/>
                </a:solidFill>
              </a:defRPr>
            </a:lvl2pPr>
            <a:lvl3pPr lvl="2">
              <a:spcBef>
                <a:spcPts val="0"/>
              </a:spcBef>
              <a:spcAft>
                <a:spcPts val="0"/>
              </a:spcAft>
              <a:buClr>
                <a:schemeClr val="dk1"/>
              </a:buClr>
              <a:buSzPts val="3600"/>
              <a:buNone/>
              <a:defRPr sz="3600">
                <a:solidFill>
                  <a:schemeClr val="dk1"/>
                </a:solidFill>
              </a:defRPr>
            </a:lvl3pPr>
            <a:lvl4pPr lvl="3">
              <a:spcBef>
                <a:spcPts val="0"/>
              </a:spcBef>
              <a:spcAft>
                <a:spcPts val="0"/>
              </a:spcAft>
              <a:buClr>
                <a:schemeClr val="dk1"/>
              </a:buClr>
              <a:buSzPts val="3600"/>
              <a:buNone/>
              <a:defRPr sz="3600">
                <a:solidFill>
                  <a:schemeClr val="dk1"/>
                </a:solidFill>
              </a:defRPr>
            </a:lvl4pPr>
            <a:lvl5pPr lvl="4">
              <a:spcBef>
                <a:spcPts val="0"/>
              </a:spcBef>
              <a:spcAft>
                <a:spcPts val="0"/>
              </a:spcAft>
              <a:buClr>
                <a:schemeClr val="dk1"/>
              </a:buClr>
              <a:buSzPts val="3600"/>
              <a:buNone/>
              <a:defRPr sz="3600">
                <a:solidFill>
                  <a:schemeClr val="dk1"/>
                </a:solidFill>
              </a:defRPr>
            </a:lvl5pPr>
            <a:lvl6pPr lvl="5">
              <a:spcBef>
                <a:spcPts val="0"/>
              </a:spcBef>
              <a:spcAft>
                <a:spcPts val="0"/>
              </a:spcAft>
              <a:buClr>
                <a:schemeClr val="dk1"/>
              </a:buClr>
              <a:buSzPts val="3600"/>
              <a:buNone/>
              <a:defRPr sz="3600">
                <a:solidFill>
                  <a:schemeClr val="dk1"/>
                </a:solidFill>
              </a:defRPr>
            </a:lvl6pPr>
            <a:lvl7pPr lvl="6">
              <a:spcBef>
                <a:spcPts val="0"/>
              </a:spcBef>
              <a:spcAft>
                <a:spcPts val="0"/>
              </a:spcAft>
              <a:buClr>
                <a:schemeClr val="dk1"/>
              </a:buClr>
              <a:buSzPts val="3600"/>
              <a:buNone/>
              <a:defRPr sz="3600">
                <a:solidFill>
                  <a:schemeClr val="dk1"/>
                </a:solidFill>
              </a:defRPr>
            </a:lvl7pPr>
            <a:lvl8pPr lvl="7">
              <a:spcBef>
                <a:spcPts val="0"/>
              </a:spcBef>
              <a:spcAft>
                <a:spcPts val="0"/>
              </a:spcAft>
              <a:buClr>
                <a:schemeClr val="dk1"/>
              </a:buClr>
              <a:buSzPts val="3600"/>
              <a:buNone/>
              <a:defRPr sz="3600">
                <a:solidFill>
                  <a:schemeClr val="dk1"/>
                </a:solidFill>
              </a:defRPr>
            </a:lvl8pPr>
            <a:lvl9pPr lvl="8">
              <a:spcBef>
                <a:spcPts val="0"/>
              </a:spcBef>
              <a:spcAft>
                <a:spcPts val="0"/>
              </a:spcAft>
              <a:buClr>
                <a:schemeClr val="dk1"/>
              </a:buClr>
              <a:buSzPts val="3600"/>
              <a:buNone/>
              <a:defRPr sz="3600">
                <a:solidFill>
                  <a:schemeClr val="dk1"/>
                </a:solidFill>
              </a:defRPr>
            </a:lvl9pPr>
          </a:lstStyle>
          <a:p/>
        </p:txBody>
      </p:sp>
      <p:sp>
        <p:nvSpPr>
          <p:cNvPr id="151" name="Google Shape;151;g2e1531753e7_2_0"/>
          <p:cNvSpPr txBox="1"/>
          <p:nvPr>
            <p:ph idx="1" type="body"/>
          </p:nvPr>
        </p:nvSpPr>
        <p:spPr>
          <a:xfrm>
            <a:off x="364461" y="1495804"/>
            <a:ext cx="9962877" cy="5021264"/>
          </a:xfrm>
          <a:prstGeom prst="rect">
            <a:avLst/>
          </a:prstGeom>
          <a:noFill/>
          <a:ln>
            <a:noFill/>
          </a:ln>
        </p:spPr>
        <p:txBody>
          <a:bodyPr anchorCtr="0" anchor="t" bIns="116050" lIns="116050" spcFirstLastPara="1" rIns="116050" wrap="square" tIns="116050">
            <a:normAutofit/>
          </a:bodyPr>
          <a:lstStyle>
            <a:lvl1pPr indent="-342900" lvl="0" marL="457200">
              <a:lnSpc>
                <a:spcPct val="115000"/>
              </a:lnSpc>
              <a:spcBef>
                <a:spcPts val="0"/>
              </a:spcBef>
              <a:spcAft>
                <a:spcPts val="0"/>
              </a:spcAft>
              <a:buClr>
                <a:srgbClr val="151539"/>
              </a:buClr>
              <a:buSzPts val="1800"/>
              <a:buFont typeface="Inter"/>
              <a:buChar char="●"/>
              <a:defRPr sz="1800">
                <a:solidFill>
                  <a:srgbClr val="151539"/>
                </a:solidFill>
                <a:latin typeface="Inter"/>
                <a:ea typeface="Inter"/>
                <a:cs typeface="Inter"/>
                <a:sym typeface="Inter"/>
              </a:defRPr>
            </a:lvl1pPr>
            <a:lvl2pPr indent="-342900" lvl="1" marL="914400">
              <a:lnSpc>
                <a:spcPct val="115000"/>
              </a:lnSpc>
              <a:spcBef>
                <a:spcPts val="0"/>
              </a:spcBef>
              <a:spcAft>
                <a:spcPts val="0"/>
              </a:spcAft>
              <a:buClr>
                <a:srgbClr val="151539"/>
              </a:buClr>
              <a:buSzPts val="1800"/>
              <a:buFont typeface="Inter"/>
              <a:buChar char="○"/>
              <a:defRPr sz="1800">
                <a:solidFill>
                  <a:srgbClr val="151539"/>
                </a:solidFill>
                <a:latin typeface="Inter"/>
                <a:ea typeface="Inter"/>
                <a:cs typeface="Inter"/>
                <a:sym typeface="Inter"/>
              </a:defRPr>
            </a:lvl2pPr>
            <a:lvl3pPr indent="-342900" lvl="2" marL="1371600">
              <a:lnSpc>
                <a:spcPct val="115000"/>
              </a:lnSpc>
              <a:spcBef>
                <a:spcPts val="0"/>
              </a:spcBef>
              <a:spcAft>
                <a:spcPts val="0"/>
              </a:spcAft>
              <a:buClr>
                <a:schemeClr val="dk2"/>
              </a:buClr>
              <a:buSzPts val="1800"/>
              <a:buFont typeface="Inter"/>
              <a:buChar char="■"/>
              <a:defRPr sz="1800">
                <a:solidFill>
                  <a:schemeClr val="dk2"/>
                </a:solidFill>
                <a:latin typeface="Inter"/>
                <a:ea typeface="Inter"/>
                <a:cs typeface="Inter"/>
                <a:sym typeface="Inter"/>
              </a:defRPr>
            </a:lvl3pPr>
            <a:lvl4pPr indent="-342900" lvl="3" marL="1828800">
              <a:lnSpc>
                <a:spcPct val="115000"/>
              </a:lnSpc>
              <a:spcBef>
                <a:spcPts val="0"/>
              </a:spcBef>
              <a:spcAft>
                <a:spcPts val="0"/>
              </a:spcAft>
              <a:buClr>
                <a:schemeClr val="dk2"/>
              </a:buClr>
              <a:buSzPts val="1800"/>
              <a:buFont typeface="Inter"/>
              <a:buChar char="●"/>
              <a:defRPr sz="1800">
                <a:solidFill>
                  <a:schemeClr val="dk2"/>
                </a:solidFill>
                <a:latin typeface="Inter"/>
                <a:ea typeface="Inter"/>
                <a:cs typeface="Inter"/>
                <a:sym typeface="Inter"/>
              </a:defRPr>
            </a:lvl4pPr>
            <a:lvl5pPr indent="-342900" lvl="4" marL="2286000">
              <a:lnSpc>
                <a:spcPct val="115000"/>
              </a:lnSpc>
              <a:spcBef>
                <a:spcPts val="0"/>
              </a:spcBef>
              <a:spcAft>
                <a:spcPts val="0"/>
              </a:spcAft>
              <a:buClr>
                <a:schemeClr val="dk2"/>
              </a:buClr>
              <a:buSzPts val="1800"/>
              <a:buFont typeface="Inter"/>
              <a:buChar char="○"/>
              <a:defRPr sz="1800">
                <a:solidFill>
                  <a:schemeClr val="dk2"/>
                </a:solidFill>
                <a:latin typeface="Inter"/>
                <a:ea typeface="Inter"/>
                <a:cs typeface="Inter"/>
                <a:sym typeface="Inter"/>
              </a:defRPr>
            </a:lvl5pPr>
            <a:lvl6pPr indent="-342900" lvl="5" marL="2743200">
              <a:lnSpc>
                <a:spcPct val="115000"/>
              </a:lnSpc>
              <a:spcBef>
                <a:spcPts val="0"/>
              </a:spcBef>
              <a:spcAft>
                <a:spcPts val="0"/>
              </a:spcAft>
              <a:buClr>
                <a:schemeClr val="dk2"/>
              </a:buClr>
              <a:buSzPts val="1800"/>
              <a:buFont typeface="Inter"/>
              <a:buChar char="■"/>
              <a:defRPr sz="1800">
                <a:solidFill>
                  <a:schemeClr val="dk2"/>
                </a:solidFill>
                <a:latin typeface="Inter"/>
                <a:ea typeface="Inter"/>
                <a:cs typeface="Inter"/>
                <a:sym typeface="Inter"/>
              </a:defRPr>
            </a:lvl6pPr>
            <a:lvl7pPr indent="-342900" lvl="6" marL="3200400">
              <a:lnSpc>
                <a:spcPct val="115000"/>
              </a:lnSpc>
              <a:spcBef>
                <a:spcPts val="0"/>
              </a:spcBef>
              <a:spcAft>
                <a:spcPts val="0"/>
              </a:spcAft>
              <a:buClr>
                <a:schemeClr val="dk2"/>
              </a:buClr>
              <a:buSzPts val="1800"/>
              <a:buFont typeface="Inter"/>
              <a:buChar char="●"/>
              <a:defRPr sz="1800">
                <a:solidFill>
                  <a:schemeClr val="dk2"/>
                </a:solidFill>
                <a:latin typeface="Inter"/>
                <a:ea typeface="Inter"/>
                <a:cs typeface="Inter"/>
                <a:sym typeface="Inter"/>
              </a:defRPr>
            </a:lvl7pPr>
            <a:lvl8pPr indent="-342900" lvl="7" marL="3657600">
              <a:lnSpc>
                <a:spcPct val="115000"/>
              </a:lnSpc>
              <a:spcBef>
                <a:spcPts val="0"/>
              </a:spcBef>
              <a:spcAft>
                <a:spcPts val="0"/>
              </a:spcAft>
              <a:buClr>
                <a:schemeClr val="dk2"/>
              </a:buClr>
              <a:buSzPts val="1800"/>
              <a:buFont typeface="Inter"/>
              <a:buChar char="○"/>
              <a:defRPr sz="1800">
                <a:solidFill>
                  <a:schemeClr val="dk2"/>
                </a:solidFill>
                <a:latin typeface="Inter"/>
                <a:ea typeface="Inter"/>
                <a:cs typeface="Inter"/>
                <a:sym typeface="Inter"/>
              </a:defRPr>
            </a:lvl8pPr>
            <a:lvl9pPr indent="-342900" lvl="8" marL="4114800">
              <a:lnSpc>
                <a:spcPct val="115000"/>
              </a:lnSpc>
              <a:spcBef>
                <a:spcPts val="0"/>
              </a:spcBef>
              <a:spcAft>
                <a:spcPts val="0"/>
              </a:spcAft>
              <a:buClr>
                <a:schemeClr val="dk2"/>
              </a:buClr>
              <a:buSzPts val="1800"/>
              <a:buFont typeface="Inter"/>
              <a:buChar char="■"/>
              <a:defRPr sz="1800">
                <a:solidFill>
                  <a:schemeClr val="dk2"/>
                </a:solidFill>
                <a:latin typeface="Inter"/>
                <a:ea typeface="Inter"/>
                <a:cs typeface="Inter"/>
                <a:sym typeface="Inter"/>
              </a:defRPr>
            </a:lvl9pPr>
          </a:lstStyle>
          <a:p/>
        </p:txBody>
      </p:sp>
      <p:sp>
        <p:nvSpPr>
          <p:cNvPr id="152" name="Google Shape;152;g2e1531753e7_2_0"/>
          <p:cNvSpPr txBox="1"/>
          <p:nvPr>
            <p:ph idx="12" type="sldNum"/>
          </p:nvPr>
        </p:nvSpPr>
        <p:spPr>
          <a:xfrm>
            <a:off x="9906586" y="6853777"/>
            <a:ext cx="641578" cy="578495"/>
          </a:xfrm>
          <a:prstGeom prst="rect">
            <a:avLst/>
          </a:prstGeom>
          <a:noFill/>
          <a:ln>
            <a:noFill/>
          </a:ln>
        </p:spPr>
        <p:txBody>
          <a:bodyPr anchorCtr="0" anchor="ctr" bIns="116050" lIns="116050" spcFirstLastPara="1" rIns="116050" wrap="square" tIns="11605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 id="2147483700" r:id="rId26"/>
    <p:sldLayoutId id="2147483701" r:id="rId27"/>
    <p:sldLayoutId id="2147483702" r:id="rId28"/>
    <p:sldLayoutId id="2147483703" r:id="rId29"/>
    <p:sldLayoutId id="2147483704" r:id="rId3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xml"/><Relationship Id="rId3" Type="http://schemas.openxmlformats.org/officeDocument/2006/relationships/hyperlink" Target="mailto:hello@dspanz.org" TargetMode="External"/><Relationship Id="rId4" Type="http://schemas.openxmlformats.org/officeDocument/2006/relationships/hyperlink" Target="http://www.dspanz.org" TargetMode="External"/><Relationship Id="rId5" Type="http://schemas.openxmlformats.org/officeDocument/2006/relationships/image" Target="../media/image8.png"/><Relationship Id="rId6" Type="http://schemas.openxmlformats.org/officeDocument/2006/relationships/image" Target="../media/image11.png"/><Relationship Id="rId7"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0.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1.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1.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1.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1.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1.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1.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1.png"/><Relationship Id="rId4" Type="http://schemas.openxmlformats.org/officeDocument/2006/relationships/image" Target="../media/image4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3.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1.png"/><Relationship Id="rId4" Type="http://schemas.openxmlformats.org/officeDocument/2006/relationships/image" Target="../media/image4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1.pn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1.png"/><Relationship Id="rId4" Type="http://schemas.openxmlformats.org/officeDocument/2006/relationships/image" Target="../media/image34.jpg"/><Relationship Id="rId5" Type="http://schemas.openxmlformats.org/officeDocument/2006/relationships/image" Target="../media/image4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xml"/><Relationship Id="rId3" Type="http://schemas.openxmlformats.org/officeDocument/2006/relationships/image" Target="../media/image31.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1.png"/><Relationship Id="rId4" Type="http://schemas.openxmlformats.org/officeDocument/2006/relationships/image" Target="../media/image45.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21.png"/><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44.png"/><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7.xml"/><Relationship Id="rId3" Type="http://schemas.openxmlformats.org/officeDocument/2006/relationships/image" Target="../media/image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8.xml"/><Relationship Id="rId3" Type="http://schemas.openxmlformats.org/officeDocument/2006/relationships/image" Target="../media/image8.png"/><Relationship Id="rId4" Type="http://schemas.openxmlformats.org/officeDocument/2006/relationships/image" Target="../media/image11.png"/><Relationship Id="rId5" Type="http://schemas.openxmlformats.org/officeDocument/2006/relationships/hyperlink" Target="mailto:hello@dspanz.org" TargetMode="External"/><Relationship Id="rId6" Type="http://schemas.openxmlformats.org/officeDocument/2006/relationships/hyperlink" Target="http://www.dspanz.org" TargetMode="External"/><Relationship Id="rId7"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5.xml"/><Relationship Id="rId3" Type="http://schemas.openxmlformats.org/officeDocument/2006/relationships/image" Target="../media/image23.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1.png"/><Relationship Id="rId4" Type="http://schemas.openxmlformats.org/officeDocument/2006/relationships/image" Target="../media/image15.png"/><Relationship Id="rId5" Type="http://schemas.openxmlformats.org/officeDocument/2006/relationships/image" Target="../media/image12.png"/><Relationship Id="rId6" Type="http://schemas.openxmlformats.org/officeDocument/2006/relationships/image" Target="../media/image16.png"/><Relationship Id="rId7" Type="http://schemas.openxmlformats.org/officeDocument/2006/relationships/image" Target="../media/image22.png"/><Relationship Id="rId8"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g2e1531753e7_2_229"/>
          <p:cNvSpPr txBox="1"/>
          <p:nvPr>
            <p:ph idx="12" type="sldNum"/>
          </p:nvPr>
        </p:nvSpPr>
        <p:spPr>
          <a:xfrm>
            <a:off x="9906586" y="6853777"/>
            <a:ext cx="641578" cy="578495"/>
          </a:xfrm>
          <a:prstGeom prst="rect">
            <a:avLst/>
          </a:prstGeom>
        </p:spPr>
        <p:txBody>
          <a:bodyPr anchorCtr="0" anchor="ctr" bIns="116050" lIns="116050" spcFirstLastPara="1" rIns="116050" wrap="square" tIns="116050">
            <a:normAutofit/>
          </a:bodyPr>
          <a:lstStyle/>
          <a:p>
            <a:pPr indent="0" lvl="0" marL="0" rtl="0" algn="r">
              <a:spcBef>
                <a:spcPts val="0"/>
              </a:spcBef>
              <a:spcAft>
                <a:spcPts val="0"/>
              </a:spcAft>
              <a:buNone/>
            </a:pPr>
            <a:fld id="{00000000-1234-1234-1234-123412341234}" type="slidenum">
              <a:rPr lang="en-US"/>
              <a:t>‹#›</a:t>
            </a:fld>
            <a:endParaRPr/>
          </a:p>
        </p:txBody>
      </p:sp>
      <p:sp>
        <p:nvSpPr>
          <p:cNvPr id="383" name="Google Shape;383;g2e1531753e7_2_229"/>
          <p:cNvSpPr txBox="1"/>
          <p:nvPr>
            <p:ph idx="4294967295" type="body"/>
          </p:nvPr>
        </p:nvSpPr>
        <p:spPr>
          <a:xfrm>
            <a:off x="260279" y="2584708"/>
            <a:ext cx="5418862" cy="3661890"/>
          </a:xfrm>
          <a:prstGeom prst="rect">
            <a:avLst/>
          </a:prstGeom>
        </p:spPr>
        <p:txBody>
          <a:bodyPr anchorCtr="0" anchor="t" bIns="116050" lIns="116050" spcFirstLastPara="1" rIns="116050" wrap="square" tIns="116050">
            <a:normAutofit lnSpcReduction="10000"/>
          </a:bodyPr>
          <a:lstStyle/>
          <a:p>
            <a:pPr indent="0" lvl="0" marL="0" rtl="0" algn="l">
              <a:spcBef>
                <a:spcPts val="0"/>
              </a:spcBef>
              <a:spcAft>
                <a:spcPts val="0"/>
              </a:spcAft>
              <a:buNone/>
            </a:pPr>
            <a:r>
              <a:rPr lang="en-US">
                <a:solidFill>
                  <a:schemeClr val="dk1"/>
                </a:solidFill>
                <a:highlight>
                  <a:srgbClr val="FFFFFF"/>
                </a:highlight>
                <a:extLst>
                  <a:ext uri="http://customooxmlschemas.google.com/">
                    <go:slidesCustomData xmlns:go="http://customooxmlschemas.google.com/" textRoundtripDataId="0"/>
                  </a:ext>
                </a:extLst>
              </a:rPr>
              <a:t>All attendees will be on mute for the duration of the webinar.</a:t>
            </a:r>
            <a:endParaRPr>
              <a:solidFill>
                <a:schemeClr val="dk1"/>
              </a:solidFill>
              <a:highlight>
                <a:srgbClr val="FFFFFF"/>
              </a:highlight>
            </a:endParaRPr>
          </a:p>
          <a:p>
            <a:pPr indent="0" lvl="0" marL="0" rtl="0" algn="l">
              <a:spcBef>
                <a:spcPts val="0"/>
              </a:spcBef>
              <a:spcAft>
                <a:spcPts val="0"/>
              </a:spcAft>
              <a:buNone/>
            </a:pPr>
            <a:r>
              <a:t/>
            </a:r>
            <a:endParaRPr>
              <a:solidFill>
                <a:schemeClr val="dk1"/>
              </a:solidFill>
              <a:highlight>
                <a:srgbClr val="FFFFFF"/>
              </a:highlight>
            </a:endParaRPr>
          </a:p>
          <a:p>
            <a:pPr indent="0" lvl="0" marL="0" rtl="0" algn="l">
              <a:spcBef>
                <a:spcPts val="0"/>
              </a:spcBef>
              <a:spcAft>
                <a:spcPts val="0"/>
              </a:spcAft>
              <a:buNone/>
            </a:pPr>
            <a:r>
              <a:rPr lang="en-US">
                <a:solidFill>
                  <a:schemeClr val="dk1"/>
                </a:solidFill>
                <a:highlight>
                  <a:srgbClr val="FFFFFF"/>
                </a:highlight>
              </a:rPr>
              <a:t>Throughout the webinar, please ask questions using the chat function. </a:t>
            </a:r>
            <a:endParaRPr>
              <a:solidFill>
                <a:schemeClr val="dk1"/>
              </a:solidFill>
              <a:highlight>
                <a:srgbClr val="FFFFFF"/>
              </a:highlight>
            </a:endParaRPr>
          </a:p>
          <a:p>
            <a:pPr indent="0" lvl="0" marL="0" rtl="0" algn="l">
              <a:spcBef>
                <a:spcPts val="0"/>
              </a:spcBef>
              <a:spcAft>
                <a:spcPts val="0"/>
              </a:spcAft>
              <a:buNone/>
            </a:pPr>
            <a:r>
              <a:t/>
            </a:r>
            <a:endParaRPr>
              <a:solidFill>
                <a:schemeClr val="dk1"/>
              </a:solidFill>
              <a:highlight>
                <a:srgbClr val="FFFFFF"/>
              </a:highlight>
            </a:endParaRPr>
          </a:p>
          <a:p>
            <a:pPr indent="0" lvl="0" marL="0" rtl="0" algn="l">
              <a:spcBef>
                <a:spcPts val="0"/>
              </a:spcBef>
              <a:spcAft>
                <a:spcPts val="0"/>
              </a:spcAft>
              <a:buNone/>
            </a:pPr>
            <a:r>
              <a:rPr lang="en-US">
                <a:solidFill>
                  <a:schemeClr val="dk1"/>
                </a:solidFill>
                <a:highlight>
                  <a:srgbClr val="FFFFFF"/>
                </a:highlight>
              </a:rPr>
              <a:t>The recording </a:t>
            </a:r>
            <a:r>
              <a:rPr lang="en-US">
                <a:solidFill>
                  <a:schemeClr val="dk1"/>
                </a:solidFill>
                <a:highlight>
                  <a:srgbClr val="FFFFFF"/>
                </a:highlight>
                <a:extLst>
                  <a:ext uri="http://customooxmlschemas.google.com/">
                    <go:slidesCustomData xmlns:go="http://customooxmlschemas.google.com/" textRoundtripDataId="1"/>
                  </a:ext>
                </a:extLst>
              </a:rPr>
              <a:t>and slides for this webinar will be made available on our website. </a:t>
            </a:r>
            <a:endParaRPr sz="2000">
              <a:solidFill>
                <a:schemeClr val="dk1"/>
              </a:solidFill>
              <a:highlight>
                <a:srgbClr val="FFFFFF"/>
              </a:highlight>
            </a:endParaRPr>
          </a:p>
          <a:p>
            <a:pPr indent="0" lvl="0" marL="0" rtl="0" algn="l">
              <a:spcBef>
                <a:spcPts val="0"/>
              </a:spcBef>
              <a:spcAft>
                <a:spcPts val="0"/>
              </a:spcAft>
              <a:buNone/>
            </a:pPr>
            <a:r>
              <a:t/>
            </a:r>
            <a:endParaRPr sz="2000">
              <a:solidFill>
                <a:schemeClr val="dk1"/>
              </a:solidFill>
            </a:endParaRPr>
          </a:p>
          <a:p>
            <a:pPr indent="0" lvl="0" marL="0" rtl="0" algn="l">
              <a:spcBef>
                <a:spcPts val="0"/>
              </a:spcBef>
              <a:spcAft>
                <a:spcPts val="0"/>
              </a:spcAft>
              <a:buNone/>
            </a:pPr>
            <a:r>
              <a:rPr lang="en-US">
                <a:solidFill>
                  <a:schemeClr val="dk1"/>
                </a:solidFill>
              </a:rPr>
              <a:t>Enjoy the webinar!</a:t>
            </a:r>
            <a:endParaRPr/>
          </a:p>
        </p:txBody>
      </p:sp>
      <p:sp>
        <p:nvSpPr>
          <p:cNvPr id="384" name="Google Shape;384;g2e1531753e7_2_229"/>
          <p:cNvSpPr txBox="1"/>
          <p:nvPr/>
        </p:nvSpPr>
        <p:spPr>
          <a:xfrm>
            <a:off x="8242000" y="5496954"/>
            <a:ext cx="2541300" cy="1234800"/>
          </a:xfrm>
          <a:prstGeom prst="rect">
            <a:avLst/>
          </a:prstGeom>
          <a:noFill/>
          <a:ln>
            <a:noFill/>
          </a:ln>
        </p:spPr>
        <p:txBody>
          <a:bodyPr anchorCtr="0" anchor="t" bIns="116050" lIns="116050" spcFirstLastPara="1" rIns="116050" wrap="square" tIns="116050">
            <a:spAutoFit/>
          </a:bodyPr>
          <a:lstStyle/>
          <a:p>
            <a:pPr indent="0" lvl="0" marL="0" rtl="0" algn="l">
              <a:lnSpc>
                <a:spcPct val="200000"/>
              </a:lnSpc>
              <a:spcBef>
                <a:spcPts val="0"/>
              </a:spcBef>
              <a:spcAft>
                <a:spcPts val="0"/>
              </a:spcAft>
              <a:buNone/>
            </a:pPr>
            <a:r>
              <a:rPr lang="en-US" sz="2100" u="sng">
                <a:solidFill>
                  <a:srgbClr val="17173B"/>
                </a:solidFill>
                <a:latin typeface="Inter"/>
                <a:ea typeface="Inter"/>
                <a:cs typeface="Inter"/>
                <a:sym typeface="Inter"/>
                <a:hlinkClick r:id="rId3">
                  <a:extLst>
                    <a:ext uri="{A12FA001-AC4F-418D-AE19-62706E023703}">
                      <ahyp:hlinkClr val="tx"/>
                    </a:ext>
                  </a:extLst>
                </a:hlinkClick>
              </a:rPr>
              <a:t>hello@dspanz.org</a:t>
            </a:r>
            <a:endParaRPr sz="2100">
              <a:latin typeface="Inter"/>
              <a:ea typeface="Inter"/>
              <a:cs typeface="Inter"/>
              <a:sym typeface="Inter"/>
            </a:endParaRPr>
          </a:p>
          <a:p>
            <a:pPr indent="0" lvl="0" marL="0" rtl="0" algn="l">
              <a:lnSpc>
                <a:spcPct val="200000"/>
              </a:lnSpc>
              <a:spcBef>
                <a:spcPts val="0"/>
              </a:spcBef>
              <a:spcAft>
                <a:spcPts val="0"/>
              </a:spcAft>
              <a:buNone/>
            </a:pPr>
            <a:r>
              <a:rPr lang="en-US" sz="2200" u="sng">
                <a:solidFill>
                  <a:schemeClr val="dk1"/>
                </a:solidFill>
                <a:latin typeface="Inter"/>
                <a:ea typeface="Inter"/>
                <a:cs typeface="Inter"/>
                <a:sym typeface="Inter"/>
                <a:hlinkClick r:id="rId4">
                  <a:extLst>
                    <a:ext uri="{A12FA001-AC4F-418D-AE19-62706E023703}">
                      <ahyp:hlinkClr val="tx"/>
                    </a:ext>
                  </a:extLst>
                </a:hlinkClick>
              </a:rPr>
              <a:t>www.dspanz.org</a:t>
            </a:r>
            <a:r>
              <a:rPr lang="en-US" sz="2300">
                <a:latin typeface="Inter"/>
                <a:ea typeface="Inter"/>
                <a:cs typeface="Inter"/>
                <a:sym typeface="Inter"/>
              </a:rPr>
              <a:t>  </a:t>
            </a:r>
            <a:endParaRPr sz="2300">
              <a:latin typeface="Inter"/>
              <a:ea typeface="Inter"/>
              <a:cs typeface="Inter"/>
              <a:sym typeface="Inter"/>
            </a:endParaRPr>
          </a:p>
        </p:txBody>
      </p:sp>
      <p:sp>
        <p:nvSpPr>
          <p:cNvPr id="385" name="Google Shape;385;g2e1531753e7_2_229"/>
          <p:cNvSpPr txBox="1"/>
          <p:nvPr>
            <p:ph idx="4294967295" type="ctrTitle"/>
          </p:nvPr>
        </p:nvSpPr>
        <p:spPr>
          <a:xfrm>
            <a:off x="260275" y="860575"/>
            <a:ext cx="6936000" cy="740100"/>
          </a:xfrm>
          <a:prstGeom prst="rect">
            <a:avLst/>
          </a:prstGeom>
        </p:spPr>
        <p:txBody>
          <a:bodyPr anchorCtr="0" anchor="t" bIns="116050" lIns="116050" spcFirstLastPara="1" rIns="116050" wrap="square" tIns="116050">
            <a:noAutofit/>
          </a:bodyPr>
          <a:lstStyle/>
          <a:p>
            <a:pPr indent="0" lvl="0" marL="0" rtl="0" algn="l">
              <a:spcBef>
                <a:spcPts val="0"/>
              </a:spcBef>
              <a:spcAft>
                <a:spcPts val="0"/>
              </a:spcAft>
              <a:buNone/>
            </a:pPr>
            <a:r>
              <a:rPr lang="en-US" sz="3600">
                <a:solidFill>
                  <a:schemeClr val="dk2"/>
                </a:solidFill>
              </a:rPr>
              <a:t>“Anatomy of a Cyber Attack”</a:t>
            </a:r>
            <a:endParaRPr sz="3600"/>
          </a:p>
        </p:txBody>
      </p:sp>
      <p:sp>
        <p:nvSpPr>
          <p:cNvPr id="386" name="Google Shape;386;g2e1531753e7_2_229"/>
          <p:cNvSpPr txBox="1"/>
          <p:nvPr>
            <p:ph idx="4294967295" type="subTitle"/>
          </p:nvPr>
        </p:nvSpPr>
        <p:spPr>
          <a:xfrm>
            <a:off x="1731522" y="1517775"/>
            <a:ext cx="3061800" cy="933900"/>
          </a:xfrm>
          <a:prstGeom prst="rect">
            <a:avLst/>
          </a:prstGeom>
        </p:spPr>
        <p:txBody>
          <a:bodyPr anchorCtr="0" anchor="t" bIns="116050" lIns="116050" spcFirstLastPara="1" rIns="116050" wrap="square" tIns="116050">
            <a:noAutofit/>
          </a:bodyPr>
          <a:lstStyle/>
          <a:p>
            <a:pPr indent="0" lvl="0" marL="0" rtl="0" algn="l">
              <a:spcBef>
                <a:spcPts val="0"/>
              </a:spcBef>
              <a:spcAft>
                <a:spcPts val="1500"/>
              </a:spcAft>
              <a:buNone/>
            </a:pPr>
            <a:r>
              <a:rPr lang="en-US" sz="2900"/>
              <a:t>with </a:t>
            </a:r>
            <a:r>
              <a:rPr lang="en-US" sz="2900"/>
              <a:t>Forensic IT</a:t>
            </a:r>
            <a:endParaRPr sz="2900"/>
          </a:p>
        </p:txBody>
      </p:sp>
      <p:pic>
        <p:nvPicPr>
          <p:cNvPr id="387" name="Google Shape;387;g2e1531753e7_2_229"/>
          <p:cNvPicPr preferRelativeResize="0"/>
          <p:nvPr/>
        </p:nvPicPr>
        <p:blipFill>
          <a:blip r:embed="rId5">
            <a:alphaModFix/>
          </a:blip>
          <a:stretch>
            <a:fillRect/>
          </a:stretch>
        </p:blipFill>
        <p:spPr>
          <a:xfrm>
            <a:off x="7921481" y="5634091"/>
            <a:ext cx="412898" cy="412897"/>
          </a:xfrm>
          <a:prstGeom prst="rect">
            <a:avLst/>
          </a:prstGeom>
          <a:noFill/>
          <a:ln>
            <a:noFill/>
          </a:ln>
        </p:spPr>
      </p:pic>
      <p:pic>
        <p:nvPicPr>
          <p:cNvPr id="388" name="Google Shape;388;g2e1531753e7_2_229"/>
          <p:cNvPicPr preferRelativeResize="0"/>
          <p:nvPr/>
        </p:nvPicPr>
        <p:blipFill>
          <a:blip r:embed="rId6">
            <a:alphaModFix/>
          </a:blip>
          <a:stretch>
            <a:fillRect/>
          </a:stretch>
        </p:blipFill>
        <p:spPr>
          <a:xfrm>
            <a:off x="7897819" y="6275295"/>
            <a:ext cx="460225" cy="460225"/>
          </a:xfrm>
          <a:prstGeom prst="rect">
            <a:avLst/>
          </a:prstGeom>
          <a:noFill/>
          <a:ln>
            <a:noFill/>
          </a:ln>
        </p:spPr>
      </p:pic>
      <p:sp>
        <p:nvSpPr>
          <p:cNvPr id="389" name="Google Shape;389;g2e1531753e7_2_229"/>
          <p:cNvSpPr txBox="1"/>
          <p:nvPr>
            <p:ph idx="4294967295" type="subTitle"/>
          </p:nvPr>
        </p:nvSpPr>
        <p:spPr>
          <a:xfrm>
            <a:off x="7921483" y="4827319"/>
            <a:ext cx="2682900" cy="578400"/>
          </a:xfrm>
          <a:prstGeom prst="rect">
            <a:avLst/>
          </a:prstGeom>
        </p:spPr>
        <p:txBody>
          <a:bodyPr anchorCtr="0" anchor="t" bIns="116050" lIns="116050" spcFirstLastPara="1" rIns="116050" wrap="square" tIns="116050">
            <a:noAutofit/>
          </a:bodyPr>
          <a:lstStyle/>
          <a:p>
            <a:pPr indent="0" lvl="0" marL="0" rtl="0" algn="l">
              <a:lnSpc>
                <a:spcPct val="95000"/>
              </a:lnSpc>
              <a:spcBef>
                <a:spcPts val="0"/>
              </a:spcBef>
              <a:spcAft>
                <a:spcPts val="1500"/>
              </a:spcAft>
              <a:buSzPts val="1200"/>
              <a:buNone/>
            </a:pPr>
            <a:r>
              <a:rPr lang="en-US" sz="1900">
                <a:solidFill>
                  <a:srgbClr val="222222"/>
                </a:solidFill>
              </a:rPr>
              <a:t>For more information:</a:t>
            </a:r>
            <a:endParaRPr sz="3000">
              <a:solidFill>
                <a:srgbClr val="222222"/>
              </a:solidFill>
            </a:endParaRPr>
          </a:p>
        </p:txBody>
      </p:sp>
      <p:pic>
        <p:nvPicPr>
          <p:cNvPr id="390" name="Google Shape;390;g2e1531753e7_2_229"/>
          <p:cNvPicPr preferRelativeResize="0"/>
          <p:nvPr/>
        </p:nvPicPr>
        <p:blipFill rotWithShape="1">
          <a:blip r:embed="rId7">
            <a:alphaModFix/>
          </a:blip>
          <a:srcRect b="13872" l="3250" r="0" t="12103"/>
          <a:stretch/>
        </p:blipFill>
        <p:spPr>
          <a:xfrm>
            <a:off x="1573951" y="6609125"/>
            <a:ext cx="3219375" cy="6351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77" name="Shape 477"/>
        <p:cNvGrpSpPr/>
        <p:nvPr/>
      </p:nvGrpSpPr>
      <p:grpSpPr>
        <a:xfrm>
          <a:off x="0" y="0"/>
          <a:ext cx="0" cy="0"/>
          <a:chOff x="0" y="0"/>
          <a:chExt cx="0" cy="0"/>
        </a:xfrm>
      </p:grpSpPr>
      <p:sp>
        <p:nvSpPr>
          <p:cNvPr id="478" name="Google Shape;478;p4"/>
          <p:cNvSpPr/>
          <p:nvPr/>
        </p:nvSpPr>
        <p:spPr>
          <a:xfrm>
            <a:off x="410115" y="1666525"/>
            <a:ext cx="6377912"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rgbClr val="84BF41"/>
                </a:solidFill>
                <a:latin typeface="Rockwell"/>
                <a:ea typeface="Rockwell"/>
                <a:cs typeface="Rockwell"/>
                <a:sym typeface="Rockwell"/>
              </a:rPr>
              <a:t>//_Some Context</a:t>
            </a:r>
            <a:endParaRPr/>
          </a:p>
        </p:txBody>
      </p:sp>
      <p:sp>
        <p:nvSpPr>
          <p:cNvPr id="479" name="Google Shape;479;p4"/>
          <p:cNvSpPr txBox="1"/>
          <p:nvPr/>
        </p:nvSpPr>
        <p:spPr>
          <a:xfrm>
            <a:off x="1743575" y="2476830"/>
            <a:ext cx="3385700" cy="40934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rgbClr val="84BF41"/>
                </a:solidFill>
                <a:latin typeface="Rockwell"/>
                <a:ea typeface="Rockwell"/>
                <a:cs typeface="Rockwell"/>
                <a:sym typeface="Rockwell"/>
              </a:rPr>
              <a:t>Cyber Kill Chain </a:t>
            </a:r>
            <a:endParaRPr/>
          </a:p>
          <a:p>
            <a:pPr indent="0" lvl="0" marL="0" marR="0" rtl="0" algn="l">
              <a:spcBef>
                <a:spcPts val="0"/>
              </a:spcBef>
              <a:spcAft>
                <a:spcPts val="0"/>
              </a:spcAft>
              <a:buNone/>
            </a:pPr>
            <a:r>
              <a:t/>
            </a:r>
            <a:endParaRPr sz="2200">
              <a:solidFill>
                <a:srgbClr val="595959"/>
              </a:solidFill>
              <a:latin typeface="Calibri"/>
              <a:ea typeface="Calibri"/>
              <a:cs typeface="Calibri"/>
              <a:sym typeface="Calibri"/>
            </a:endParaRPr>
          </a:p>
          <a:p>
            <a:pPr indent="0" lvl="0" marL="0" marR="0" rtl="0" algn="l">
              <a:spcBef>
                <a:spcPts val="0"/>
              </a:spcBef>
              <a:spcAft>
                <a:spcPts val="0"/>
              </a:spcAft>
              <a:buNone/>
            </a:pPr>
            <a:r>
              <a:rPr lang="en-US" sz="2200">
                <a:solidFill>
                  <a:srgbClr val="595959"/>
                </a:solidFill>
                <a:latin typeface="Rockwell"/>
                <a:ea typeface="Rockwell"/>
                <a:cs typeface="Rockwell"/>
                <a:sym typeface="Rockwell"/>
              </a:rPr>
              <a:t>Cyber attacks don’t materializese out of thin air. </a:t>
            </a:r>
            <a:endParaRPr/>
          </a:p>
          <a:p>
            <a:pPr indent="0" lvl="0" marL="0" marR="0" rtl="0" algn="l">
              <a:spcBef>
                <a:spcPts val="0"/>
              </a:spcBef>
              <a:spcAft>
                <a:spcPts val="0"/>
              </a:spcAft>
              <a:buNone/>
            </a:pPr>
            <a:r>
              <a:t/>
            </a:r>
            <a:endParaRPr sz="2200">
              <a:solidFill>
                <a:srgbClr val="595959"/>
              </a:solidFill>
              <a:latin typeface="Rockwell"/>
              <a:ea typeface="Rockwell"/>
              <a:cs typeface="Rockwell"/>
              <a:sym typeface="Rockwell"/>
            </a:endParaRPr>
          </a:p>
          <a:p>
            <a:pPr indent="0" lvl="0" marL="0" marR="0" rtl="0" algn="l">
              <a:spcBef>
                <a:spcPts val="0"/>
              </a:spcBef>
              <a:spcAft>
                <a:spcPts val="0"/>
              </a:spcAft>
              <a:buNone/>
            </a:pPr>
            <a:r>
              <a:rPr lang="en-US" sz="2200">
                <a:solidFill>
                  <a:srgbClr val="595959"/>
                </a:solidFill>
                <a:latin typeface="Rockwell"/>
                <a:ea typeface="Rockwell"/>
                <a:cs typeface="Rockwell"/>
                <a:sym typeface="Rockwell"/>
              </a:rPr>
              <a:t>There is always a motive behind threat actors, and a process they MUST follow to achieve their objectives. </a:t>
            </a:r>
            <a:endParaRPr sz="2200">
              <a:solidFill>
                <a:srgbClr val="595959"/>
              </a:solidFill>
              <a:latin typeface="Rockwell"/>
              <a:ea typeface="Rockwell"/>
              <a:cs typeface="Rockwell"/>
              <a:sym typeface="Rockwell"/>
            </a:endParaRPr>
          </a:p>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p:txBody>
      </p:sp>
      <p:sp>
        <p:nvSpPr>
          <p:cNvPr id="480" name="Google Shape;480;p4"/>
          <p:cNvSpPr txBox="1"/>
          <p:nvPr/>
        </p:nvSpPr>
        <p:spPr>
          <a:xfrm>
            <a:off x="5606124" y="6806525"/>
            <a:ext cx="299172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6"/>
              </a:buClr>
              <a:buSzPts val="1200"/>
              <a:buFont typeface="Rockwell"/>
              <a:buNone/>
            </a:pPr>
            <a:r>
              <a:rPr b="0" i="0" lang="en-US" sz="1200" u="none" cap="none" strike="noStrike">
                <a:solidFill>
                  <a:schemeClr val="accent6"/>
                </a:solidFill>
                <a:latin typeface="Rockwell"/>
                <a:ea typeface="Rockwell"/>
                <a:cs typeface="Rockwell"/>
                <a:sym typeface="Rockwell"/>
              </a:rPr>
              <a:t>Lockheed Martin – Cyber Kill Chain. </a:t>
            </a:r>
            <a:endParaRPr b="0" i="0" sz="1200" u="none" cap="none" strike="noStrike">
              <a:solidFill>
                <a:schemeClr val="accent6"/>
              </a:solidFill>
              <a:latin typeface="Rockwell"/>
              <a:ea typeface="Rockwell"/>
              <a:cs typeface="Rockwell"/>
              <a:sym typeface="Rockwell"/>
            </a:endParaRPr>
          </a:p>
        </p:txBody>
      </p:sp>
      <p:pic>
        <p:nvPicPr>
          <p:cNvPr id="481" name="Google Shape;481;p4"/>
          <p:cNvPicPr preferRelativeResize="0"/>
          <p:nvPr/>
        </p:nvPicPr>
        <p:blipFill rotWithShape="1">
          <a:blip r:embed="rId3">
            <a:alphaModFix/>
          </a:blip>
          <a:srcRect b="0" l="0" r="0" t="0"/>
          <a:stretch/>
        </p:blipFill>
        <p:spPr>
          <a:xfrm>
            <a:off x="5358699" y="648474"/>
            <a:ext cx="5025075" cy="5857353"/>
          </a:xfrm>
          <a:prstGeom prst="rect">
            <a:avLst/>
          </a:prstGeom>
          <a:noFill/>
          <a:ln>
            <a:noFill/>
          </a:ln>
        </p:spPr>
      </p:pic>
      <p:pic>
        <p:nvPicPr>
          <p:cNvPr id="482" name="Google Shape;482;p4"/>
          <p:cNvPicPr preferRelativeResize="0"/>
          <p:nvPr/>
        </p:nvPicPr>
        <p:blipFill rotWithShape="1">
          <a:blip r:embed="rId4">
            <a:alphaModFix/>
          </a:blip>
          <a:srcRect b="24055" l="11673" r="17620" t="25315"/>
          <a:stretch/>
        </p:blipFill>
        <p:spPr>
          <a:xfrm rot="-5400000">
            <a:off x="-3147448" y="3147447"/>
            <a:ext cx="7559674" cy="126477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87" name="Shape 487"/>
        <p:cNvGrpSpPr/>
        <p:nvPr/>
      </p:nvGrpSpPr>
      <p:grpSpPr>
        <a:xfrm>
          <a:off x="0" y="0"/>
          <a:ext cx="0" cy="0"/>
          <a:chOff x="0" y="0"/>
          <a:chExt cx="0" cy="0"/>
        </a:xfrm>
      </p:grpSpPr>
      <p:sp>
        <p:nvSpPr>
          <p:cNvPr id="488" name="Google Shape;488;p5"/>
          <p:cNvSpPr txBox="1"/>
          <p:nvPr/>
        </p:nvSpPr>
        <p:spPr>
          <a:xfrm>
            <a:off x="1463684" y="6708787"/>
            <a:ext cx="5274341"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84BF41"/>
              </a:buClr>
              <a:buSzPts val="1200"/>
              <a:buFont typeface="Rockwell"/>
              <a:buNone/>
            </a:pPr>
            <a:r>
              <a:rPr b="0" i="0" lang="en-US" sz="1200" u="none" cap="none" strike="noStrike">
                <a:solidFill>
                  <a:srgbClr val="84BF41"/>
                </a:solidFill>
                <a:latin typeface="Rockwell"/>
                <a:ea typeface="Rockwell"/>
                <a:cs typeface="Rockwell"/>
                <a:sym typeface="Rockwell"/>
              </a:rPr>
              <a:t>IBM Cost of a Data Breach Report 2023</a:t>
            </a:r>
            <a:endParaRPr/>
          </a:p>
          <a:p>
            <a:pPr indent="0" lvl="0" marL="0" marR="0" rtl="0" algn="l">
              <a:lnSpc>
                <a:spcPct val="100000"/>
              </a:lnSpc>
              <a:spcBef>
                <a:spcPts val="0"/>
              </a:spcBef>
              <a:spcAft>
                <a:spcPts val="0"/>
              </a:spcAft>
              <a:buClr>
                <a:srgbClr val="84BF41"/>
              </a:buClr>
              <a:buSzPts val="1200"/>
              <a:buFont typeface="Rockwell"/>
              <a:buNone/>
            </a:pPr>
            <a:r>
              <a:rPr lang="en-US" sz="1200">
                <a:solidFill>
                  <a:srgbClr val="84BF41"/>
                </a:solidFill>
                <a:latin typeface="Rockwell"/>
                <a:ea typeface="Rockwell"/>
                <a:cs typeface="Rockwell"/>
                <a:sym typeface="Rockwell"/>
              </a:rPr>
              <a:t>* Average cost is $2,110,164 AUD when outliers US and UAE removed. </a:t>
            </a:r>
            <a:endParaRPr b="0" i="0" sz="1200" u="none" cap="none" strike="noStrike">
              <a:solidFill>
                <a:srgbClr val="84BF41"/>
              </a:solidFill>
              <a:latin typeface="Rockwell"/>
              <a:ea typeface="Rockwell"/>
              <a:cs typeface="Rockwell"/>
              <a:sym typeface="Rockwell"/>
            </a:endParaRPr>
          </a:p>
        </p:txBody>
      </p:sp>
      <p:sp>
        <p:nvSpPr>
          <p:cNvPr id="489" name="Google Shape;489;p5"/>
          <p:cNvSpPr/>
          <p:nvPr/>
        </p:nvSpPr>
        <p:spPr>
          <a:xfrm>
            <a:off x="2020815" y="355611"/>
            <a:ext cx="6377912"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rgbClr val="84BF41"/>
                </a:solidFill>
                <a:latin typeface="Rockwell"/>
                <a:ea typeface="Rockwell"/>
                <a:cs typeface="Rockwell"/>
                <a:sym typeface="Rockwell"/>
              </a:rPr>
              <a:t>//_Some Context</a:t>
            </a:r>
            <a:endParaRPr/>
          </a:p>
        </p:txBody>
      </p:sp>
      <p:sp>
        <p:nvSpPr>
          <p:cNvPr id="490" name="Google Shape;490;p5"/>
          <p:cNvSpPr txBox="1"/>
          <p:nvPr/>
        </p:nvSpPr>
        <p:spPr>
          <a:xfrm rot="-5400000">
            <a:off x="415684" y="2763089"/>
            <a:ext cx="3400021" cy="35478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1400"/>
              <a:buFont typeface="Noto Sans Symbols"/>
              <a:buNone/>
            </a:pPr>
            <a:r>
              <a:rPr lang="en-US" sz="1400">
                <a:solidFill>
                  <a:schemeClr val="lt1"/>
                </a:solidFill>
                <a:latin typeface="Helvetica Neue"/>
                <a:ea typeface="Helvetica Neue"/>
                <a:cs typeface="Helvetica Neue"/>
                <a:sym typeface="Helvetica Neue"/>
              </a:rPr>
              <a:t>Average cost to remediate cyber incident</a:t>
            </a:r>
            <a:endParaRPr/>
          </a:p>
        </p:txBody>
      </p:sp>
      <p:pic>
        <p:nvPicPr>
          <p:cNvPr id="491" name="Google Shape;491;p5"/>
          <p:cNvPicPr preferRelativeResize="0"/>
          <p:nvPr/>
        </p:nvPicPr>
        <p:blipFill rotWithShape="1">
          <a:blip r:embed="rId3">
            <a:alphaModFix/>
          </a:blip>
          <a:srcRect b="24055" l="11673" r="17620" t="25315"/>
          <a:stretch/>
        </p:blipFill>
        <p:spPr>
          <a:xfrm rot="-5400000">
            <a:off x="-3147448" y="3147447"/>
            <a:ext cx="7559674" cy="1264777"/>
          </a:xfrm>
          <a:prstGeom prst="rect">
            <a:avLst/>
          </a:prstGeom>
          <a:noFill/>
          <a:ln>
            <a:noFill/>
          </a:ln>
        </p:spPr>
      </p:pic>
      <p:pic>
        <p:nvPicPr>
          <p:cNvPr id="492" name="Google Shape;492;p5"/>
          <p:cNvPicPr preferRelativeResize="0"/>
          <p:nvPr/>
        </p:nvPicPr>
        <p:blipFill rotWithShape="1">
          <a:blip r:embed="rId4">
            <a:alphaModFix/>
          </a:blip>
          <a:srcRect b="0" l="0" r="0" t="0"/>
          <a:stretch/>
        </p:blipFill>
        <p:spPr>
          <a:xfrm>
            <a:off x="1463684" y="2257396"/>
            <a:ext cx="8812073" cy="3980700"/>
          </a:xfrm>
          <a:prstGeom prst="rect">
            <a:avLst/>
          </a:prstGeom>
          <a:noFill/>
          <a:ln>
            <a:noFill/>
          </a:ln>
        </p:spPr>
      </p:pic>
      <p:sp>
        <p:nvSpPr>
          <p:cNvPr id="493" name="Google Shape;493;p5"/>
          <p:cNvSpPr txBox="1"/>
          <p:nvPr/>
        </p:nvSpPr>
        <p:spPr>
          <a:xfrm>
            <a:off x="8234003" y="4247746"/>
            <a:ext cx="329448"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84BF41"/>
              </a:buClr>
              <a:buSzPts val="3200"/>
              <a:buFont typeface="Rockwell"/>
              <a:buNone/>
            </a:pPr>
            <a:r>
              <a:rPr b="0" i="0" lang="en-US" sz="3200" u="none" cap="none" strike="noStrike">
                <a:solidFill>
                  <a:srgbClr val="84BF41"/>
                </a:solidFill>
                <a:latin typeface="Rockwell"/>
                <a:ea typeface="Rockwell"/>
                <a:cs typeface="Rockwell"/>
                <a:sym typeface="Rockwell"/>
              </a:rPr>
              <a:t>*</a:t>
            </a:r>
            <a:endParaRPr b="0" i="0" sz="1200" u="none" cap="none" strike="noStrike">
              <a:solidFill>
                <a:srgbClr val="84BF41"/>
              </a:solidFill>
              <a:latin typeface="Rockwell"/>
              <a:ea typeface="Rockwell"/>
              <a:cs typeface="Rockwell"/>
              <a:sym typeface="Rockwell"/>
            </a:endParaRPr>
          </a:p>
        </p:txBody>
      </p:sp>
      <p:sp>
        <p:nvSpPr>
          <p:cNvPr id="494" name="Google Shape;494;p5"/>
          <p:cNvSpPr txBox="1"/>
          <p:nvPr/>
        </p:nvSpPr>
        <p:spPr>
          <a:xfrm>
            <a:off x="1753900" y="1137226"/>
            <a:ext cx="859633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The 2022/2023 AEP of 7.40% represents a 2.15% increase in the likelihood of a cyber incident impacting Australian organisations over the 2021/2022 figure of 5.25%.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99" name="Shape 499"/>
        <p:cNvGrpSpPr/>
        <p:nvPr/>
      </p:nvGrpSpPr>
      <p:grpSpPr>
        <a:xfrm>
          <a:off x="0" y="0"/>
          <a:ext cx="0" cy="0"/>
          <a:chOff x="0" y="0"/>
          <a:chExt cx="0" cy="0"/>
        </a:xfrm>
      </p:grpSpPr>
      <p:sp>
        <p:nvSpPr>
          <p:cNvPr id="500" name="Google Shape;500;p6"/>
          <p:cNvSpPr txBox="1"/>
          <p:nvPr/>
        </p:nvSpPr>
        <p:spPr>
          <a:xfrm>
            <a:off x="5869722" y="6844975"/>
            <a:ext cx="287531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84BF41"/>
              </a:buClr>
              <a:buSzPts val="1200"/>
              <a:buFont typeface="Rockwell"/>
              <a:buNone/>
            </a:pPr>
            <a:r>
              <a:rPr b="0" i="0" lang="en-US" sz="1200" u="none" cap="none" strike="noStrike">
                <a:solidFill>
                  <a:srgbClr val="84BF41"/>
                </a:solidFill>
                <a:latin typeface="Rockwell"/>
                <a:ea typeface="Rockwell"/>
                <a:cs typeface="Rockwell"/>
                <a:sym typeface="Rockwell"/>
              </a:rPr>
              <a:t>IBM Cost of a Data Breach Report 2023</a:t>
            </a:r>
            <a:endParaRPr b="0" i="0" sz="1200" u="none" cap="none" strike="noStrike">
              <a:solidFill>
                <a:srgbClr val="84BF41"/>
              </a:solidFill>
              <a:latin typeface="Rockwell"/>
              <a:ea typeface="Rockwell"/>
              <a:cs typeface="Rockwell"/>
              <a:sym typeface="Rockwell"/>
            </a:endParaRPr>
          </a:p>
        </p:txBody>
      </p:sp>
      <p:sp>
        <p:nvSpPr>
          <p:cNvPr id="501" name="Google Shape;501;p6"/>
          <p:cNvSpPr/>
          <p:nvPr/>
        </p:nvSpPr>
        <p:spPr>
          <a:xfrm>
            <a:off x="2020815" y="355611"/>
            <a:ext cx="6377912"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rgbClr val="84BF41"/>
                </a:solidFill>
                <a:latin typeface="Rockwell"/>
                <a:ea typeface="Rockwell"/>
                <a:cs typeface="Rockwell"/>
                <a:sym typeface="Rockwell"/>
              </a:rPr>
              <a:t>//_Some Context</a:t>
            </a:r>
            <a:endParaRPr/>
          </a:p>
        </p:txBody>
      </p:sp>
      <p:sp>
        <p:nvSpPr>
          <p:cNvPr id="502" name="Google Shape;502;p6"/>
          <p:cNvSpPr txBox="1"/>
          <p:nvPr/>
        </p:nvSpPr>
        <p:spPr>
          <a:xfrm>
            <a:off x="4662812" y="6072336"/>
            <a:ext cx="3735915" cy="35478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1400"/>
              <a:buFont typeface="Noto Sans Symbols"/>
              <a:buNone/>
            </a:pPr>
            <a:r>
              <a:rPr lang="en-US" sz="1400">
                <a:solidFill>
                  <a:schemeClr val="lt1"/>
                </a:solidFill>
                <a:latin typeface="Helvetica Neue"/>
                <a:ea typeface="Helvetica Neue"/>
                <a:cs typeface="Helvetica Neue"/>
                <a:sym typeface="Helvetica Neue"/>
              </a:rPr>
              <a:t>% of cyber attacks by initial attack vector</a:t>
            </a:r>
            <a:endParaRPr/>
          </a:p>
        </p:txBody>
      </p:sp>
      <p:sp>
        <p:nvSpPr>
          <p:cNvPr id="503" name="Google Shape;503;p6"/>
          <p:cNvSpPr txBox="1"/>
          <p:nvPr/>
        </p:nvSpPr>
        <p:spPr>
          <a:xfrm rot="-5400000">
            <a:off x="415684" y="2763089"/>
            <a:ext cx="3400021" cy="35478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1400"/>
              <a:buFont typeface="Noto Sans Symbols"/>
              <a:buNone/>
            </a:pPr>
            <a:r>
              <a:rPr lang="en-US" sz="1400">
                <a:solidFill>
                  <a:schemeClr val="lt1"/>
                </a:solidFill>
                <a:latin typeface="Helvetica Neue"/>
                <a:ea typeface="Helvetica Neue"/>
                <a:cs typeface="Helvetica Neue"/>
                <a:sym typeface="Helvetica Neue"/>
              </a:rPr>
              <a:t>Average cost to remediate cyber incident</a:t>
            </a:r>
            <a:endParaRPr/>
          </a:p>
        </p:txBody>
      </p:sp>
      <p:pic>
        <p:nvPicPr>
          <p:cNvPr id="504" name="Google Shape;504;p6"/>
          <p:cNvPicPr preferRelativeResize="0"/>
          <p:nvPr/>
        </p:nvPicPr>
        <p:blipFill rotWithShape="1">
          <a:blip r:embed="rId3">
            <a:alphaModFix/>
          </a:blip>
          <a:srcRect b="24055" l="11673" r="17620" t="25315"/>
          <a:stretch/>
        </p:blipFill>
        <p:spPr>
          <a:xfrm rot="-5400000">
            <a:off x="-3147448" y="3147447"/>
            <a:ext cx="7559674" cy="1264777"/>
          </a:xfrm>
          <a:prstGeom prst="rect">
            <a:avLst/>
          </a:prstGeom>
          <a:noFill/>
          <a:ln>
            <a:noFill/>
          </a:ln>
        </p:spPr>
      </p:pic>
      <p:pic>
        <p:nvPicPr>
          <p:cNvPr id="505" name="Google Shape;505;p6"/>
          <p:cNvPicPr preferRelativeResize="0"/>
          <p:nvPr/>
        </p:nvPicPr>
        <p:blipFill rotWithShape="1">
          <a:blip r:embed="rId4">
            <a:alphaModFix/>
          </a:blip>
          <a:srcRect b="0" l="0" r="0" t="0"/>
          <a:stretch/>
        </p:blipFill>
        <p:spPr>
          <a:xfrm>
            <a:off x="1983522" y="1238118"/>
            <a:ext cx="7772400" cy="53091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10" name="Shape 510"/>
        <p:cNvGrpSpPr/>
        <p:nvPr/>
      </p:nvGrpSpPr>
      <p:grpSpPr>
        <a:xfrm>
          <a:off x="0" y="0"/>
          <a:ext cx="0" cy="0"/>
          <a:chOff x="0" y="0"/>
          <a:chExt cx="0" cy="0"/>
        </a:xfrm>
      </p:grpSpPr>
      <p:sp>
        <p:nvSpPr>
          <p:cNvPr id="511" name="Google Shape;511;p7"/>
          <p:cNvSpPr/>
          <p:nvPr/>
        </p:nvSpPr>
        <p:spPr>
          <a:xfrm>
            <a:off x="243969" y="172127"/>
            <a:ext cx="10203873"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84BF41"/>
              </a:buClr>
              <a:buSzPts val="3200"/>
              <a:buFont typeface="Rockwell"/>
              <a:buNone/>
            </a:pPr>
            <a:r>
              <a:rPr b="0" i="0" lang="en-US" sz="3200" u="none" cap="none" strike="noStrike">
                <a:solidFill>
                  <a:srgbClr val="84BF41"/>
                </a:solidFill>
                <a:latin typeface="Rockwell"/>
                <a:ea typeface="Rockwell"/>
                <a:cs typeface="Rockwell"/>
                <a:sym typeface="Rockwell"/>
              </a:rPr>
              <a:t>//_ Industry Impact by Cost</a:t>
            </a:r>
            <a:endParaRPr/>
          </a:p>
        </p:txBody>
      </p:sp>
      <p:sp>
        <p:nvSpPr>
          <p:cNvPr id="512" name="Google Shape;512;p7"/>
          <p:cNvSpPr txBox="1"/>
          <p:nvPr/>
        </p:nvSpPr>
        <p:spPr>
          <a:xfrm>
            <a:off x="3994068" y="6831199"/>
            <a:ext cx="299172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84BF41"/>
              </a:buClr>
              <a:buSzPts val="1200"/>
              <a:buFont typeface="Rockwell"/>
              <a:buNone/>
            </a:pPr>
            <a:r>
              <a:rPr b="0" i="0" lang="en-US" sz="1200" u="none" cap="none" strike="noStrike">
                <a:solidFill>
                  <a:srgbClr val="84BF41"/>
                </a:solidFill>
                <a:latin typeface="Rockwell"/>
                <a:ea typeface="Rockwell"/>
                <a:cs typeface="Rockwell"/>
                <a:sym typeface="Rockwell"/>
              </a:rPr>
              <a:t>IBM Cost of a Data Breach Report 2023</a:t>
            </a:r>
            <a:endParaRPr b="0" i="0" sz="1200" u="none" cap="none" strike="noStrike">
              <a:solidFill>
                <a:srgbClr val="84BF41"/>
              </a:solidFill>
              <a:latin typeface="Rockwell"/>
              <a:ea typeface="Rockwell"/>
              <a:cs typeface="Rockwell"/>
              <a:sym typeface="Rockwell"/>
            </a:endParaRPr>
          </a:p>
        </p:txBody>
      </p:sp>
      <p:pic>
        <p:nvPicPr>
          <p:cNvPr id="513" name="Google Shape;513;p7"/>
          <p:cNvPicPr preferRelativeResize="0"/>
          <p:nvPr/>
        </p:nvPicPr>
        <p:blipFill rotWithShape="1">
          <a:blip r:embed="rId3">
            <a:alphaModFix/>
          </a:blip>
          <a:srcRect b="24055" l="11673" r="17620" t="25315"/>
          <a:stretch/>
        </p:blipFill>
        <p:spPr>
          <a:xfrm rot="-5400000">
            <a:off x="-3147448" y="3147447"/>
            <a:ext cx="7559674" cy="1264777"/>
          </a:xfrm>
          <a:prstGeom prst="rect">
            <a:avLst/>
          </a:prstGeom>
          <a:noFill/>
          <a:ln>
            <a:noFill/>
          </a:ln>
        </p:spPr>
      </p:pic>
      <p:pic>
        <p:nvPicPr>
          <p:cNvPr id="514" name="Google Shape;514;p7"/>
          <p:cNvPicPr preferRelativeResize="0"/>
          <p:nvPr/>
        </p:nvPicPr>
        <p:blipFill rotWithShape="1">
          <a:blip r:embed="rId4">
            <a:alphaModFix/>
          </a:blip>
          <a:srcRect b="0" l="0" r="0" t="0"/>
          <a:stretch/>
        </p:blipFill>
        <p:spPr>
          <a:xfrm>
            <a:off x="3080425" y="958500"/>
            <a:ext cx="6119255" cy="5837482"/>
          </a:xfrm>
          <a:prstGeom prst="rect">
            <a:avLst/>
          </a:prstGeom>
          <a:noFill/>
          <a:ln>
            <a:noFill/>
          </a:ln>
        </p:spPr>
      </p:pic>
      <p:sp>
        <p:nvSpPr>
          <p:cNvPr id="515" name="Google Shape;515;p7"/>
          <p:cNvSpPr/>
          <p:nvPr/>
        </p:nvSpPr>
        <p:spPr>
          <a:xfrm>
            <a:off x="2829654" y="2010634"/>
            <a:ext cx="6446196" cy="326471"/>
          </a:xfrm>
          <a:prstGeom prst="rect">
            <a:avLst/>
          </a:prstGeom>
          <a:noFill/>
          <a:ln cap="flat" cmpd="sng" w="12700">
            <a:solidFill>
              <a:srgbClr val="FF8A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20" name="Shape 520"/>
        <p:cNvGrpSpPr/>
        <p:nvPr/>
      </p:nvGrpSpPr>
      <p:grpSpPr>
        <a:xfrm>
          <a:off x="0" y="0"/>
          <a:ext cx="0" cy="0"/>
          <a:chOff x="0" y="0"/>
          <a:chExt cx="0" cy="0"/>
        </a:xfrm>
      </p:grpSpPr>
      <p:sp>
        <p:nvSpPr>
          <p:cNvPr id="521" name="Google Shape;521;p8"/>
          <p:cNvSpPr/>
          <p:nvPr/>
        </p:nvSpPr>
        <p:spPr>
          <a:xfrm>
            <a:off x="243969" y="172127"/>
            <a:ext cx="10203873"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84BF41"/>
              </a:buClr>
              <a:buSzPts val="3200"/>
              <a:buFont typeface="Rockwell"/>
              <a:buNone/>
            </a:pPr>
            <a:r>
              <a:rPr b="0" i="0" lang="en-US" sz="3200" u="none" cap="none" strike="noStrike">
                <a:solidFill>
                  <a:srgbClr val="84BF41"/>
                </a:solidFill>
                <a:latin typeface="Rockwell"/>
                <a:ea typeface="Rockwell"/>
                <a:cs typeface="Rockwell"/>
                <a:sym typeface="Rockwell"/>
              </a:rPr>
              <a:t>//_ Incident by Sector</a:t>
            </a:r>
            <a:endParaRPr/>
          </a:p>
        </p:txBody>
      </p:sp>
      <p:sp>
        <p:nvSpPr>
          <p:cNvPr id="522" name="Google Shape;522;p8"/>
          <p:cNvSpPr txBox="1"/>
          <p:nvPr/>
        </p:nvSpPr>
        <p:spPr>
          <a:xfrm>
            <a:off x="7109119" y="4882444"/>
            <a:ext cx="3220968" cy="95410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lt1"/>
              </a:buClr>
              <a:buSzPts val="1400"/>
              <a:buFont typeface="Rockwell"/>
              <a:buNone/>
            </a:pPr>
            <a:r>
              <a:rPr b="0" i="0" lang="en-US" sz="1400" u="none" cap="none" strike="noStrike">
                <a:solidFill>
                  <a:schemeClr val="lt1"/>
                </a:solidFill>
                <a:latin typeface="Rockwell"/>
                <a:ea typeface="Rockwell"/>
                <a:cs typeface="Rockwell"/>
                <a:sym typeface="Rockwell"/>
              </a:rPr>
              <a:t>Breaches in stricter regulatory environments tended to see more costs accrue in later years following the breach.</a:t>
            </a:r>
            <a:endParaRPr b="0" i="0" sz="1400" u="none" cap="none" strike="noStrike">
              <a:solidFill>
                <a:schemeClr val="lt1"/>
              </a:solidFill>
              <a:latin typeface="Rockwell"/>
              <a:ea typeface="Rockwell"/>
              <a:cs typeface="Rockwell"/>
              <a:sym typeface="Rockwell"/>
            </a:endParaRPr>
          </a:p>
        </p:txBody>
      </p:sp>
      <p:sp>
        <p:nvSpPr>
          <p:cNvPr id="523" name="Google Shape;523;p8"/>
          <p:cNvSpPr txBox="1"/>
          <p:nvPr/>
        </p:nvSpPr>
        <p:spPr>
          <a:xfrm>
            <a:off x="2162908" y="5935265"/>
            <a:ext cx="7631723"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84BF41"/>
              </a:buClr>
              <a:buSzPts val="1200"/>
              <a:buFont typeface="Rockwell"/>
              <a:buNone/>
            </a:pPr>
            <a:r>
              <a:rPr b="0" i="0" lang="en-US" sz="1200" u="none" cap="none" strike="noStrike">
                <a:solidFill>
                  <a:srgbClr val="84BF41"/>
                </a:solidFill>
                <a:latin typeface="Rockwell"/>
                <a:ea typeface="Rockwell"/>
                <a:cs typeface="Rockwell"/>
                <a:sym typeface="Rockwell"/>
              </a:rPr>
              <a:t>Top 10 industry sector cyber security incidents to which the ACSC responded in financial year 2022–23. </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rgbClr val="84BF41"/>
              </a:solidFill>
              <a:latin typeface="Rockwell"/>
              <a:ea typeface="Rockwell"/>
              <a:cs typeface="Rockwell"/>
              <a:sym typeface="Rockwell"/>
            </a:endParaRPr>
          </a:p>
          <a:p>
            <a:pPr indent="0" lvl="0" marL="0" marR="0" rtl="0" algn="l">
              <a:lnSpc>
                <a:spcPct val="100000"/>
              </a:lnSpc>
              <a:spcBef>
                <a:spcPts val="0"/>
              </a:spcBef>
              <a:spcAft>
                <a:spcPts val="0"/>
              </a:spcAft>
              <a:buClr>
                <a:schemeClr val="dk1"/>
              </a:buClr>
              <a:buSzPts val="1200"/>
              <a:buFont typeface="Rockwell"/>
              <a:buNone/>
            </a:pPr>
            <a:r>
              <a:rPr i="1" lang="en-US" sz="1200">
                <a:solidFill>
                  <a:schemeClr val="dk1"/>
                </a:solidFill>
                <a:latin typeface="Rockwell"/>
                <a:ea typeface="Rockwell"/>
                <a:cs typeface="Rockwell"/>
                <a:sym typeface="Rockwell"/>
              </a:rPr>
              <a:t>Note: The reporting frequency of government agencies is in part due to their obligations to report significant cyber security incidents to the ACSC, and may not necessarily reflect a greater susceptibility to cyber security incidents. https://www.cyber.gov.au/sites/default/files/2023-11/asd-cyber-threat-report-2023.pdfq</a:t>
            </a:r>
            <a:endParaRPr b="0" i="1" sz="1200" u="none" cap="none" strike="noStrike">
              <a:solidFill>
                <a:srgbClr val="84BF41"/>
              </a:solidFill>
              <a:latin typeface="Rockwell"/>
              <a:ea typeface="Rockwell"/>
              <a:cs typeface="Rockwell"/>
              <a:sym typeface="Rockwell"/>
            </a:endParaRPr>
          </a:p>
        </p:txBody>
      </p:sp>
      <p:pic>
        <p:nvPicPr>
          <p:cNvPr id="524" name="Google Shape;524;p8"/>
          <p:cNvPicPr preferRelativeResize="0"/>
          <p:nvPr/>
        </p:nvPicPr>
        <p:blipFill rotWithShape="1">
          <a:blip r:embed="rId3">
            <a:alphaModFix/>
          </a:blip>
          <a:srcRect b="24055" l="11673" r="17620" t="25315"/>
          <a:stretch/>
        </p:blipFill>
        <p:spPr>
          <a:xfrm rot="-5400000">
            <a:off x="-3147448" y="3147447"/>
            <a:ext cx="7559674" cy="1264777"/>
          </a:xfrm>
          <a:prstGeom prst="rect">
            <a:avLst/>
          </a:prstGeom>
          <a:noFill/>
          <a:ln>
            <a:noFill/>
          </a:ln>
        </p:spPr>
      </p:pic>
      <p:pic>
        <p:nvPicPr>
          <p:cNvPr id="525" name="Google Shape;525;p8"/>
          <p:cNvPicPr preferRelativeResize="0"/>
          <p:nvPr/>
        </p:nvPicPr>
        <p:blipFill rotWithShape="1">
          <a:blip r:embed="rId4">
            <a:alphaModFix/>
          </a:blip>
          <a:srcRect b="0" l="0" r="0" t="0"/>
          <a:stretch/>
        </p:blipFill>
        <p:spPr>
          <a:xfrm>
            <a:off x="2901724" y="855616"/>
            <a:ext cx="4888361" cy="4858371"/>
          </a:xfrm>
          <a:prstGeom prst="rect">
            <a:avLst/>
          </a:prstGeom>
          <a:noFill/>
          <a:ln>
            <a:noFill/>
          </a:ln>
        </p:spPr>
      </p:pic>
      <p:sp>
        <p:nvSpPr>
          <p:cNvPr id="526" name="Google Shape;526;p8"/>
          <p:cNvSpPr/>
          <p:nvPr/>
        </p:nvSpPr>
        <p:spPr>
          <a:xfrm>
            <a:off x="2821505" y="3262393"/>
            <a:ext cx="5898098" cy="460991"/>
          </a:xfrm>
          <a:prstGeom prst="rect">
            <a:avLst/>
          </a:prstGeom>
          <a:noFill/>
          <a:ln cap="flat" cmpd="sng" w="12700">
            <a:solidFill>
              <a:srgbClr val="FF8A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31" name="Shape 531"/>
        <p:cNvGrpSpPr/>
        <p:nvPr/>
      </p:nvGrpSpPr>
      <p:grpSpPr>
        <a:xfrm>
          <a:off x="0" y="0"/>
          <a:ext cx="0" cy="0"/>
          <a:chOff x="0" y="0"/>
          <a:chExt cx="0" cy="0"/>
        </a:xfrm>
      </p:grpSpPr>
      <p:sp>
        <p:nvSpPr>
          <p:cNvPr id="532" name="Google Shape;532;p9"/>
          <p:cNvSpPr/>
          <p:nvPr/>
        </p:nvSpPr>
        <p:spPr>
          <a:xfrm>
            <a:off x="243969" y="172127"/>
            <a:ext cx="10203873"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84BF41"/>
              </a:buClr>
              <a:buSzPts val="3200"/>
              <a:buFont typeface="Rockwell"/>
              <a:buNone/>
            </a:pPr>
            <a:r>
              <a:rPr b="0" i="0" lang="en-US" sz="3200" u="none" cap="none" strike="noStrike">
                <a:solidFill>
                  <a:srgbClr val="84BF41"/>
                </a:solidFill>
                <a:latin typeface="Rockwell"/>
                <a:ea typeface="Rockwell"/>
                <a:cs typeface="Rockwell"/>
                <a:sym typeface="Rockwell"/>
              </a:rPr>
              <a:t>//_ Incident Severity Category</a:t>
            </a:r>
            <a:endParaRPr/>
          </a:p>
        </p:txBody>
      </p:sp>
      <p:sp>
        <p:nvSpPr>
          <p:cNvPr id="533" name="Google Shape;533;p9"/>
          <p:cNvSpPr txBox="1"/>
          <p:nvPr/>
        </p:nvSpPr>
        <p:spPr>
          <a:xfrm>
            <a:off x="7109119" y="4882444"/>
            <a:ext cx="3220968" cy="95410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lt1"/>
              </a:buClr>
              <a:buSzPts val="1400"/>
              <a:buFont typeface="Rockwell"/>
              <a:buNone/>
            </a:pPr>
            <a:r>
              <a:rPr b="0" i="0" lang="en-US" sz="1400" u="none" cap="none" strike="noStrike">
                <a:solidFill>
                  <a:schemeClr val="lt1"/>
                </a:solidFill>
                <a:latin typeface="Rockwell"/>
                <a:ea typeface="Rockwell"/>
                <a:cs typeface="Rockwell"/>
                <a:sym typeface="Rockwell"/>
              </a:rPr>
              <a:t>Breaches in stricter regulatory environments tended to see more costs accrue in later years following the breach.</a:t>
            </a:r>
            <a:endParaRPr b="0" i="0" sz="1400" u="none" cap="none" strike="noStrike">
              <a:solidFill>
                <a:schemeClr val="lt1"/>
              </a:solidFill>
              <a:latin typeface="Rockwell"/>
              <a:ea typeface="Rockwell"/>
              <a:cs typeface="Rockwell"/>
              <a:sym typeface="Rockwell"/>
            </a:endParaRPr>
          </a:p>
        </p:txBody>
      </p:sp>
      <p:sp>
        <p:nvSpPr>
          <p:cNvPr id="534" name="Google Shape;534;p9"/>
          <p:cNvSpPr txBox="1"/>
          <p:nvPr/>
        </p:nvSpPr>
        <p:spPr>
          <a:xfrm>
            <a:off x="3375649" y="6840930"/>
            <a:ext cx="5683332"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84BF41"/>
              </a:buClr>
              <a:buSzPts val="1200"/>
              <a:buFont typeface="Rockwell"/>
              <a:buNone/>
            </a:pPr>
            <a:r>
              <a:rPr b="0" i="0" lang="en-US" sz="1200" u="none" cap="none" strike="noStrike">
                <a:solidFill>
                  <a:srgbClr val="84BF41"/>
                </a:solidFill>
                <a:latin typeface="Rockwell"/>
                <a:ea typeface="Rockwell"/>
                <a:cs typeface="Rockwell"/>
                <a:sym typeface="Rockwell"/>
              </a:rPr>
              <a:t>ASCS Cyber security incidents by incident category for financial year 2022–23</a:t>
            </a:r>
            <a:endParaRPr b="0" i="0" sz="1200" u="none" cap="none" strike="noStrike">
              <a:solidFill>
                <a:srgbClr val="84BF41"/>
              </a:solidFill>
              <a:latin typeface="Rockwell"/>
              <a:ea typeface="Rockwell"/>
              <a:cs typeface="Rockwell"/>
              <a:sym typeface="Rockwell"/>
            </a:endParaRPr>
          </a:p>
        </p:txBody>
      </p:sp>
      <p:pic>
        <p:nvPicPr>
          <p:cNvPr id="535" name="Google Shape;535;p9"/>
          <p:cNvPicPr preferRelativeResize="0"/>
          <p:nvPr/>
        </p:nvPicPr>
        <p:blipFill rotWithShape="1">
          <a:blip r:embed="rId3">
            <a:alphaModFix/>
          </a:blip>
          <a:srcRect b="24055" l="11673" r="17620" t="25315"/>
          <a:stretch/>
        </p:blipFill>
        <p:spPr>
          <a:xfrm rot="-5400000">
            <a:off x="-3147448" y="3147447"/>
            <a:ext cx="7559674" cy="1264777"/>
          </a:xfrm>
          <a:prstGeom prst="rect">
            <a:avLst/>
          </a:prstGeom>
          <a:noFill/>
          <a:ln>
            <a:noFill/>
          </a:ln>
        </p:spPr>
      </p:pic>
      <p:sp>
        <p:nvSpPr>
          <p:cNvPr id="536" name="Google Shape;536;p9"/>
          <p:cNvSpPr/>
          <p:nvPr/>
        </p:nvSpPr>
        <p:spPr>
          <a:xfrm>
            <a:off x="5763836" y="5560768"/>
            <a:ext cx="894507" cy="345831"/>
          </a:xfrm>
          <a:prstGeom prst="rect">
            <a:avLst/>
          </a:prstGeom>
          <a:noFill/>
          <a:ln cap="flat"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537" name="Google Shape;537;p9"/>
          <p:cNvPicPr preferRelativeResize="0"/>
          <p:nvPr/>
        </p:nvPicPr>
        <p:blipFill rotWithShape="1">
          <a:blip r:embed="rId4">
            <a:alphaModFix/>
          </a:blip>
          <a:srcRect b="0" l="0" r="0" t="0"/>
          <a:stretch/>
        </p:blipFill>
        <p:spPr>
          <a:xfrm>
            <a:off x="1877636" y="1264646"/>
            <a:ext cx="7772400" cy="503037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42" name="Shape 542"/>
        <p:cNvGrpSpPr/>
        <p:nvPr/>
      </p:nvGrpSpPr>
      <p:grpSpPr>
        <a:xfrm>
          <a:off x="0" y="0"/>
          <a:ext cx="0" cy="0"/>
          <a:chOff x="0" y="0"/>
          <a:chExt cx="0" cy="0"/>
        </a:xfrm>
      </p:grpSpPr>
      <p:sp>
        <p:nvSpPr>
          <p:cNvPr id="543" name="Google Shape;543;p10"/>
          <p:cNvSpPr/>
          <p:nvPr/>
        </p:nvSpPr>
        <p:spPr>
          <a:xfrm>
            <a:off x="1014636" y="1724638"/>
            <a:ext cx="8619345"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84BF41"/>
              </a:buClr>
              <a:buSzPts val="3200"/>
              <a:buFont typeface="Rockwell"/>
              <a:buNone/>
            </a:pPr>
            <a:r>
              <a:rPr b="0" i="0" lang="en-US" sz="3200" u="none" cap="none" strike="noStrike">
                <a:solidFill>
                  <a:srgbClr val="84BF41"/>
                </a:solidFill>
                <a:latin typeface="Rockwell"/>
                <a:ea typeface="Rockwell"/>
                <a:cs typeface="Rockwell"/>
                <a:sym typeface="Rockwell"/>
              </a:rPr>
              <a:t>//_Factors to Reduce the Cost</a:t>
            </a:r>
            <a:endParaRPr/>
          </a:p>
        </p:txBody>
      </p:sp>
      <p:sp>
        <p:nvSpPr>
          <p:cNvPr id="544" name="Google Shape;544;p10"/>
          <p:cNvSpPr txBox="1"/>
          <p:nvPr/>
        </p:nvSpPr>
        <p:spPr>
          <a:xfrm>
            <a:off x="8177719" y="6705600"/>
            <a:ext cx="2429755"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84BF41"/>
              </a:buClr>
              <a:buSzPts val="1200"/>
              <a:buFont typeface="Rockwell"/>
              <a:buNone/>
            </a:pPr>
            <a:r>
              <a:rPr b="0" i="0" lang="en-US" sz="1200" u="none" cap="none" strike="noStrike">
                <a:solidFill>
                  <a:srgbClr val="84BF41"/>
                </a:solidFill>
                <a:latin typeface="Rockwell"/>
                <a:ea typeface="Rockwell"/>
                <a:cs typeface="Rockwell"/>
                <a:sym typeface="Rockwell"/>
              </a:rPr>
              <a:t>IBM Cost of a Data Breach Report 2023</a:t>
            </a:r>
            <a:endParaRPr b="0" i="0" sz="1200" u="none" cap="none" strike="noStrike">
              <a:solidFill>
                <a:srgbClr val="84BF41"/>
              </a:solidFill>
              <a:latin typeface="Rockwell"/>
              <a:ea typeface="Rockwell"/>
              <a:cs typeface="Rockwell"/>
              <a:sym typeface="Rockwell"/>
            </a:endParaRPr>
          </a:p>
        </p:txBody>
      </p:sp>
      <p:pic>
        <p:nvPicPr>
          <p:cNvPr id="545" name="Google Shape;545;p10"/>
          <p:cNvPicPr preferRelativeResize="0"/>
          <p:nvPr/>
        </p:nvPicPr>
        <p:blipFill rotWithShape="1">
          <a:blip r:embed="rId3">
            <a:alphaModFix/>
          </a:blip>
          <a:srcRect b="24055" l="0" r="0" t="25315"/>
          <a:stretch/>
        </p:blipFill>
        <p:spPr>
          <a:xfrm>
            <a:off x="7790" y="359693"/>
            <a:ext cx="10691813" cy="1264777"/>
          </a:xfrm>
          <a:prstGeom prst="rect">
            <a:avLst/>
          </a:prstGeom>
          <a:noFill/>
          <a:ln>
            <a:noFill/>
          </a:ln>
        </p:spPr>
      </p:pic>
      <p:pic>
        <p:nvPicPr>
          <p:cNvPr id="546" name="Google Shape;546;p10"/>
          <p:cNvPicPr preferRelativeResize="0"/>
          <p:nvPr/>
        </p:nvPicPr>
        <p:blipFill rotWithShape="1">
          <a:blip r:embed="rId4">
            <a:alphaModFix/>
          </a:blip>
          <a:srcRect b="0" l="0" r="0" t="0"/>
          <a:stretch/>
        </p:blipFill>
        <p:spPr>
          <a:xfrm>
            <a:off x="2850444" y="2409581"/>
            <a:ext cx="5006503" cy="4944979"/>
          </a:xfrm>
          <a:prstGeom prst="rect">
            <a:avLst/>
          </a:prstGeom>
          <a:noFill/>
          <a:ln>
            <a:noFill/>
          </a:ln>
        </p:spPr>
      </p:pic>
      <p:sp>
        <p:nvSpPr>
          <p:cNvPr id="547" name="Google Shape;547;p10"/>
          <p:cNvSpPr/>
          <p:nvPr/>
        </p:nvSpPr>
        <p:spPr>
          <a:xfrm>
            <a:off x="2638828" y="2730230"/>
            <a:ext cx="5890437" cy="512324"/>
          </a:xfrm>
          <a:prstGeom prst="rect">
            <a:avLst/>
          </a:prstGeom>
          <a:noFill/>
          <a:ln cap="flat" cmpd="sng" w="44450">
            <a:solidFill>
              <a:srgbClr val="84BF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10"/>
          <p:cNvSpPr/>
          <p:nvPr/>
        </p:nvSpPr>
        <p:spPr>
          <a:xfrm>
            <a:off x="2638828" y="3391711"/>
            <a:ext cx="5890437" cy="171492"/>
          </a:xfrm>
          <a:prstGeom prst="rect">
            <a:avLst/>
          </a:prstGeom>
          <a:noFill/>
          <a:ln cap="flat" cmpd="sng" w="44450">
            <a:solidFill>
              <a:srgbClr val="84BF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10"/>
          <p:cNvSpPr/>
          <p:nvPr/>
        </p:nvSpPr>
        <p:spPr>
          <a:xfrm>
            <a:off x="2638828" y="5835037"/>
            <a:ext cx="5890437" cy="805711"/>
          </a:xfrm>
          <a:prstGeom prst="rect">
            <a:avLst/>
          </a:prstGeom>
          <a:noFill/>
          <a:ln cap="flat" cmpd="sng" w="44450">
            <a:solidFill>
              <a:srgbClr val="84BF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54" name="Shape 554"/>
        <p:cNvGrpSpPr/>
        <p:nvPr/>
      </p:nvGrpSpPr>
      <p:grpSpPr>
        <a:xfrm>
          <a:off x="0" y="0"/>
          <a:ext cx="0" cy="0"/>
          <a:chOff x="0" y="0"/>
          <a:chExt cx="0" cy="0"/>
        </a:xfrm>
      </p:grpSpPr>
      <p:pic>
        <p:nvPicPr>
          <p:cNvPr id="555" name="Google Shape;555;p11"/>
          <p:cNvPicPr preferRelativeResize="0"/>
          <p:nvPr/>
        </p:nvPicPr>
        <p:blipFill rotWithShape="1">
          <a:blip r:embed="rId3">
            <a:alphaModFix/>
          </a:blip>
          <a:srcRect b="24055" l="0" r="0" t="25315"/>
          <a:stretch/>
        </p:blipFill>
        <p:spPr>
          <a:xfrm>
            <a:off x="7790" y="359693"/>
            <a:ext cx="10691813" cy="1264777"/>
          </a:xfrm>
          <a:prstGeom prst="rect">
            <a:avLst/>
          </a:prstGeom>
          <a:noFill/>
          <a:ln>
            <a:noFill/>
          </a:ln>
        </p:spPr>
      </p:pic>
      <p:sp>
        <p:nvSpPr>
          <p:cNvPr id="556" name="Google Shape;556;p11"/>
          <p:cNvSpPr/>
          <p:nvPr/>
        </p:nvSpPr>
        <p:spPr>
          <a:xfrm>
            <a:off x="1113145" y="2351607"/>
            <a:ext cx="8619345"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rgbClr val="84BF41"/>
                </a:solidFill>
                <a:latin typeface="Rockwell"/>
                <a:ea typeface="Rockwell"/>
                <a:cs typeface="Rockwell"/>
                <a:sym typeface="Rockwell"/>
              </a:rPr>
              <a:t>//_Cyber Response Incident Phases</a:t>
            </a:r>
            <a:endParaRPr/>
          </a:p>
        </p:txBody>
      </p:sp>
      <p:pic>
        <p:nvPicPr>
          <p:cNvPr id="557" name="Google Shape;557;p11"/>
          <p:cNvPicPr preferRelativeResize="0"/>
          <p:nvPr/>
        </p:nvPicPr>
        <p:blipFill rotWithShape="1">
          <a:blip r:embed="rId4">
            <a:alphaModFix/>
          </a:blip>
          <a:srcRect b="0" l="0" r="0" t="0"/>
          <a:stretch/>
        </p:blipFill>
        <p:spPr>
          <a:xfrm>
            <a:off x="1175642" y="3942312"/>
            <a:ext cx="8494349" cy="136196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62" name="Shape 562"/>
        <p:cNvGrpSpPr/>
        <p:nvPr/>
      </p:nvGrpSpPr>
      <p:grpSpPr>
        <a:xfrm>
          <a:off x="0" y="0"/>
          <a:ext cx="0" cy="0"/>
          <a:chOff x="0" y="0"/>
          <a:chExt cx="0" cy="0"/>
        </a:xfrm>
      </p:grpSpPr>
      <p:pic>
        <p:nvPicPr>
          <p:cNvPr id="563" name="Google Shape;563;p12"/>
          <p:cNvPicPr preferRelativeResize="0"/>
          <p:nvPr/>
        </p:nvPicPr>
        <p:blipFill rotWithShape="1">
          <a:blip r:embed="rId3">
            <a:alphaModFix/>
          </a:blip>
          <a:srcRect b="0" l="0" r="0" t="0"/>
          <a:stretch/>
        </p:blipFill>
        <p:spPr>
          <a:xfrm>
            <a:off x="3697258" y="2896420"/>
            <a:ext cx="6775647" cy="4303562"/>
          </a:xfrm>
          <a:prstGeom prst="rect">
            <a:avLst/>
          </a:prstGeom>
          <a:noFill/>
          <a:ln>
            <a:noFill/>
          </a:ln>
        </p:spPr>
      </p:pic>
      <p:pic>
        <p:nvPicPr>
          <p:cNvPr id="564" name="Google Shape;564;p12"/>
          <p:cNvPicPr preferRelativeResize="0"/>
          <p:nvPr/>
        </p:nvPicPr>
        <p:blipFill rotWithShape="1">
          <a:blip r:embed="rId4">
            <a:alphaModFix/>
          </a:blip>
          <a:srcRect b="24055" l="0" r="0" t="25315"/>
          <a:stretch/>
        </p:blipFill>
        <p:spPr>
          <a:xfrm>
            <a:off x="7790" y="359693"/>
            <a:ext cx="10691813" cy="1264777"/>
          </a:xfrm>
          <a:prstGeom prst="rect">
            <a:avLst/>
          </a:prstGeom>
          <a:noFill/>
          <a:ln>
            <a:noFill/>
          </a:ln>
        </p:spPr>
      </p:pic>
      <p:sp>
        <p:nvSpPr>
          <p:cNvPr id="565" name="Google Shape;565;p12"/>
          <p:cNvSpPr/>
          <p:nvPr/>
        </p:nvSpPr>
        <p:spPr>
          <a:xfrm>
            <a:off x="1104599" y="1992683"/>
            <a:ext cx="8619345"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rgbClr val="84BF41"/>
                </a:solidFill>
                <a:latin typeface="Rockwell"/>
                <a:ea typeface="Rockwell"/>
                <a:cs typeface="Rockwell"/>
                <a:sym typeface="Rockwell"/>
              </a:rPr>
              <a:t>//_Preparation</a:t>
            </a:r>
            <a:endParaRPr/>
          </a:p>
        </p:txBody>
      </p:sp>
      <p:sp>
        <p:nvSpPr>
          <p:cNvPr id="566" name="Google Shape;566;p12"/>
          <p:cNvSpPr/>
          <p:nvPr/>
        </p:nvSpPr>
        <p:spPr>
          <a:xfrm>
            <a:off x="218909" y="2744506"/>
            <a:ext cx="4647560" cy="31393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Rockwell"/>
                <a:ea typeface="Rockwell"/>
                <a:cs typeface="Rockwell"/>
                <a:sym typeface="Rockwell"/>
              </a:rPr>
              <a:t>Beginning with a solid inventory of all assets within the environment, understanding the systems they support and where they fit within the upstream or downstream supply chain of the business. Your organisation can then establish Telemetry and Detection capabilities to increase overall visibility of assets and systems. </a:t>
            </a:r>
            <a:endParaRPr/>
          </a:p>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71" name="Shape 571"/>
        <p:cNvGrpSpPr/>
        <p:nvPr/>
      </p:nvGrpSpPr>
      <p:grpSpPr>
        <a:xfrm>
          <a:off x="0" y="0"/>
          <a:ext cx="0" cy="0"/>
          <a:chOff x="0" y="0"/>
          <a:chExt cx="0" cy="0"/>
        </a:xfrm>
      </p:grpSpPr>
      <p:pic>
        <p:nvPicPr>
          <p:cNvPr id="572" name="Google Shape;572;p13"/>
          <p:cNvPicPr preferRelativeResize="0"/>
          <p:nvPr/>
        </p:nvPicPr>
        <p:blipFill rotWithShape="1">
          <a:blip r:embed="rId3">
            <a:alphaModFix/>
          </a:blip>
          <a:srcRect b="24055" l="0" r="0" t="25315"/>
          <a:stretch/>
        </p:blipFill>
        <p:spPr>
          <a:xfrm>
            <a:off x="7790" y="359693"/>
            <a:ext cx="10691813" cy="1264777"/>
          </a:xfrm>
          <a:prstGeom prst="rect">
            <a:avLst/>
          </a:prstGeom>
          <a:noFill/>
          <a:ln>
            <a:noFill/>
          </a:ln>
        </p:spPr>
      </p:pic>
      <p:sp>
        <p:nvSpPr>
          <p:cNvPr id="573" name="Google Shape;573;p13"/>
          <p:cNvSpPr/>
          <p:nvPr/>
        </p:nvSpPr>
        <p:spPr>
          <a:xfrm>
            <a:off x="1113145" y="2351607"/>
            <a:ext cx="8619345"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rgbClr val="84BF41"/>
                </a:solidFill>
                <a:latin typeface="Rockwell"/>
                <a:ea typeface="Rockwell"/>
                <a:cs typeface="Rockwell"/>
                <a:sym typeface="Rockwell"/>
              </a:rPr>
              <a:t>//_Preparation</a:t>
            </a:r>
            <a:endParaRPr/>
          </a:p>
        </p:txBody>
      </p:sp>
      <p:sp>
        <p:nvSpPr>
          <p:cNvPr id="574" name="Google Shape;574;p13"/>
          <p:cNvSpPr/>
          <p:nvPr/>
        </p:nvSpPr>
        <p:spPr>
          <a:xfrm>
            <a:off x="723400" y="3142175"/>
            <a:ext cx="9398833" cy="39703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Rockwell"/>
                <a:ea typeface="Rockwell"/>
                <a:cs typeface="Rockwell"/>
                <a:sym typeface="Rockwell"/>
              </a:rPr>
              <a:t>Profile Networks and Systems </a:t>
            </a:r>
            <a:r>
              <a:rPr lang="en-US" sz="1800">
                <a:solidFill>
                  <a:schemeClr val="dk1"/>
                </a:solidFill>
                <a:latin typeface="Rockwell"/>
                <a:ea typeface="Rockwell"/>
                <a:cs typeface="Rockwell"/>
                <a:sym typeface="Rockwell"/>
              </a:rPr>
              <a:t>- Allows for measuring the characteristics of expected activity so that changes to your organisation’s environment can be more easily identified. Organisations should run file integrity checking software on hosts to derive checksums for critical files and monitoring network bandwidth usage to determine what the average and peak usage levels are on various days and times.</a:t>
            </a:r>
            <a:endParaRPr/>
          </a:p>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a:p>
            <a:pPr indent="0" lvl="0" marL="0" marR="0" rtl="0" algn="l">
              <a:spcBef>
                <a:spcPts val="0"/>
              </a:spcBef>
              <a:spcAft>
                <a:spcPts val="0"/>
              </a:spcAft>
              <a:buNone/>
            </a:pPr>
            <a:r>
              <a:rPr b="1" lang="en-US" sz="1800">
                <a:solidFill>
                  <a:schemeClr val="dk1"/>
                </a:solidFill>
                <a:latin typeface="Rockwell"/>
                <a:ea typeface="Rockwell"/>
                <a:cs typeface="Rockwell"/>
                <a:sym typeface="Rockwell"/>
              </a:rPr>
              <a:t>Understand Normal Behaviours </a:t>
            </a:r>
            <a:r>
              <a:rPr lang="en-US" sz="1800">
                <a:solidFill>
                  <a:schemeClr val="dk1"/>
                </a:solidFill>
                <a:latin typeface="Rockwell"/>
                <a:ea typeface="Rockwell"/>
                <a:cs typeface="Rockwell"/>
                <a:sym typeface="Rockwell"/>
              </a:rPr>
              <a:t>– Your organisation should study networks, systems and applications to understand what their normal behaviour is, so that abnormal behaviour can be more readily recognised. No staff member will have a comprehensive knowledge of all behaviour throughout the organisation’s environment but should know which experts could fill in the gaps. </a:t>
            </a:r>
            <a:endParaRPr/>
          </a:p>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94" name="Shape 394"/>
        <p:cNvGrpSpPr/>
        <p:nvPr/>
      </p:nvGrpSpPr>
      <p:grpSpPr>
        <a:xfrm>
          <a:off x="0" y="0"/>
          <a:ext cx="0" cy="0"/>
          <a:chOff x="0" y="0"/>
          <a:chExt cx="0" cy="0"/>
        </a:xfrm>
      </p:grpSpPr>
      <p:sp>
        <p:nvSpPr>
          <p:cNvPr id="395" name="Google Shape;395;g2e1531753e7_2_242"/>
          <p:cNvSpPr txBox="1"/>
          <p:nvPr/>
        </p:nvSpPr>
        <p:spPr>
          <a:xfrm>
            <a:off x="2122926" y="3260206"/>
            <a:ext cx="6445949" cy="1039262"/>
          </a:xfrm>
          <a:prstGeom prst="rect">
            <a:avLst/>
          </a:prstGeom>
          <a:noFill/>
          <a:ln>
            <a:noFill/>
          </a:ln>
        </p:spPr>
        <p:txBody>
          <a:bodyPr anchorCtr="0" anchor="ctr" bIns="24175" lIns="24175" spcFirstLastPara="1" rIns="24175" wrap="square" tIns="24175">
            <a:noAutofit/>
          </a:bodyPr>
          <a:lstStyle/>
          <a:p>
            <a:pPr indent="0" lvl="0" marL="0" marR="0" rtl="0" algn="ctr">
              <a:lnSpc>
                <a:spcPct val="90000"/>
              </a:lnSpc>
              <a:spcBef>
                <a:spcPts val="0"/>
              </a:spcBef>
              <a:spcAft>
                <a:spcPts val="0"/>
              </a:spcAft>
              <a:buClr>
                <a:srgbClr val="FFFFFF"/>
              </a:buClr>
              <a:buSzPts val="8600"/>
              <a:buFont typeface="Arial"/>
              <a:buNone/>
            </a:pPr>
            <a:r>
              <a:rPr lang="en-US" sz="5000">
                <a:solidFill>
                  <a:srgbClr val="1F2326"/>
                </a:solidFill>
                <a:latin typeface="Inter"/>
                <a:ea typeface="Inter"/>
                <a:cs typeface="Inter"/>
                <a:sym typeface="Inter"/>
              </a:rPr>
              <a:t>Acknowledgement</a:t>
            </a:r>
            <a:endParaRPr sz="5000">
              <a:solidFill>
                <a:srgbClr val="1F2326"/>
              </a:solidFill>
              <a:latin typeface="Inter"/>
              <a:ea typeface="Inter"/>
              <a:cs typeface="Inter"/>
              <a:sym typeface="Inter"/>
            </a:endParaRPr>
          </a:p>
          <a:p>
            <a:pPr indent="0" lvl="0" marL="0" marR="0" rtl="0" algn="ctr">
              <a:lnSpc>
                <a:spcPct val="90000"/>
              </a:lnSpc>
              <a:spcBef>
                <a:spcPts val="0"/>
              </a:spcBef>
              <a:spcAft>
                <a:spcPts val="0"/>
              </a:spcAft>
              <a:buClr>
                <a:srgbClr val="FFFFFF"/>
              </a:buClr>
              <a:buSzPts val="8600"/>
              <a:buFont typeface="Arial"/>
              <a:buNone/>
            </a:pPr>
            <a:r>
              <a:rPr lang="en-US" sz="5000">
                <a:solidFill>
                  <a:srgbClr val="1F2326"/>
                </a:solidFill>
                <a:latin typeface="Inter"/>
                <a:ea typeface="Inter"/>
                <a:cs typeface="Inter"/>
                <a:sym typeface="Inter"/>
              </a:rPr>
              <a:t>of Country</a:t>
            </a:r>
            <a:endParaRPr sz="5000">
              <a:solidFill>
                <a:srgbClr val="1F2326"/>
              </a:solidFill>
              <a:latin typeface="Inter"/>
              <a:ea typeface="Inter"/>
              <a:cs typeface="Inter"/>
              <a:sym typeface="Inte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79" name="Shape 579"/>
        <p:cNvGrpSpPr/>
        <p:nvPr/>
      </p:nvGrpSpPr>
      <p:grpSpPr>
        <a:xfrm>
          <a:off x="0" y="0"/>
          <a:ext cx="0" cy="0"/>
          <a:chOff x="0" y="0"/>
          <a:chExt cx="0" cy="0"/>
        </a:xfrm>
      </p:grpSpPr>
      <p:pic>
        <p:nvPicPr>
          <p:cNvPr id="580" name="Google Shape;580;p14"/>
          <p:cNvPicPr preferRelativeResize="0"/>
          <p:nvPr/>
        </p:nvPicPr>
        <p:blipFill rotWithShape="1">
          <a:blip r:embed="rId3">
            <a:alphaModFix/>
          </a:blip>
          <a:srcRect b="24055" l="0" r="0" t="25315"/>
          <a:stretch/>
        </p:blipFill>
        <p:spPr>
          <a:xfrm>
            <a:off x="7790" y="359693"/>
            <a:ext cx="10691813" cy="1264777"/>
          </a:xfrm>
          <a:prstGeom prst="rect">
            <a:avLst/>
          </a:prstGeom>
          <a:noFill/>
          <a:ln>
            <a:noFill/>
          </a:ln>
        </p:spPr>
      </p:pic>
      <p:sp>
        <p:nvSpPr>
          <p:cNvPr id="581" name="Google Shape;581;p14"/>
          <p:cNvSpPr/>
          <p:nvPr/>
        </p:nvSpPr>
        <p:spPr>
          <a:xfrm>
            <a:off x="1113145" y="2351607"/>
            <a:ext cx="8619345"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rgbClr val="84BF41"/>
                </a:solidFill>
                <a:latin typeface="Rockwell"/>
                <a:ea typeface="Rockwell"/>
                <a:cs typeface="Rockwell"/>
                <a:sym typeface="Rockwell"/>
              </a:rPr>
              <a:t>//_Preparation</a:t>
            </a:r>
            <a:endParaRPr sz="3200">
              <a:solidFill>
                <a:schemeClr val="dk1"/>
              </a:solidFill>
              <a:latin typeface="Rockwell"/>
              <a:ea typeface="Rockwell"/>
              <a:cs typeface="Rockwell"/>
              <a:sym typeface="Rockwell"/>
            </a:endParaRPr>
          </a:p>
        </p:txBody>
      </p:sp>
      <p:sp>
        <p:nvSpPr>
          <p:cNvPr id="582" name="Google Shape;582;p14"/>
          <p:cNvSpPr/>
          <p:nvPr/>
        </p:nvSpPr>
        <p:spPr>
          <a:xfrm>
            <a:off x="723400" y="3229664"/>
            <a:ext cx="9398833" cy="39703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Rockwell"/>
                <a:ea typeface="Rockwell"/>
                <a:cs typeface="Rockwell"/>
                <a:sym typeface="Rockwell"/>
              </a:rPr>
              <a:t>Enable PowerShell Script Block Logging </a:t>
            </a:r>
            <a:r>
              <a:rPr lang="en-US" sz="1800">
                <a:solidFill>
                  <a:schemeClr val="dk1"/>
                </a:solidFill>
                <a:latin typeface="Rockwell"/>
                <a:ea typeface="Rockwell"/>
                <a:cs typeface="Rockwell"/>
                <a:sym typeface="Rockwell"/>
              </a:rPr>
              <a:t>- PowerShell Module, Script Block, and Transaction logs, can be enabled via group policy. The default log size should also be increased to capture appropriate log time frames. </a:t>
            </a:r>
            <a:endParaRPr/>
          </a:p>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a:p>
            <a:pPr indent="0" lvl="0" marL="0" marR="0" rtl="0" algn="l">
              <a:spcBef>
                <a:spcPts val="0"/>
              </a:spcBef>
              <a:spcAft>
                <a:spcPts val="0"/>
              </a:spcAft>
              <a:buNone/>
            </a:pPr>
            <a:r>
              <a:rPr b="1" lang="en-US" sz="1800">
                <a:solidFill>
                  <a:schemeClr val="dk1"/>
                </a:solidFill>
                <a:latin typeface="Rockwell"/>
                <a:ea typeface="Rockwell"/>
                <a:cs typeface="Rockwell"/>
                <a:sym typeface="Rockwell"/>
              </a:rPr>
              <a:t>Log Retention Processes </a:t>
            </a:r>
            <a:r>
              <a:rPr lang="en-US" sz="1800">
                <a:solidFill>
                  <a:schemeClr val="dk1"/>
                </a:solidFill>
                <a:latin typeface="Rockwell"/>
                <a:ea typeface="Rockwell"/>
                <a:cs typeface="Rockwell"/>
                <a:sym typeface="Rockwell"/>
              </a:rPr>
              <a:t>- Information regarding a cyber security incident may be recorded in several places, such as firewall and application logs. Creating and implementing a log retention process that specifies how long log data should be maintained will be extremely helpful in analysis because older log entries may show reconnaissance activity or previous instances of similar attacks. The length of time to maintain log data will depend on several factors, including your organisation’s data retention policies and the volume of data.</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87" name="Shape 587"/>
        <p:cNvGrpSpPr/>
        <p:nvPr/>
      </p:nvGrpSpPr>
      <p:grpSpPr>
        <a:xfrm>
          <a:off x="0" y="0"/>
          <a:ext cx="0" cy="0"/>
          <a:chOff x="0" y="0"/>
          <a:chExt cx="0" cy="0"/>
        </a:xfrm>
      </p:grpSpPr>
      <p:pic>
        <p:nvPicPr>
          <p:cNvPr id="588" name="Google Shape;588;p15"/>
          <p:cNvPicPr preferRelativeResize="0"/>
          <p:nvPr/>
        </p:nvPicPr>
        <p:blipFill rotWithShape="1">
          <a:blip r:embed="rId3">
            <a:alphaModFix/>
          </a:blip>
          <a:srcRect b="24055" l="0" r="0" t="25315"/>
          <a:stretch/>
        </p:blipFill>
        <p:spPr>
          <a:xfrm>
            <a:off x="7790" y="359693"/>
            <a:ext cx="10691813" cy="1264777"/>
          </a:xfrm>
          <a:prstGeom prst="rect">
            <a:avLst/>
          </a:prstGeom>
          <a:noFill/>
          <a:ln>
            <a:noFill/>
          </a:ln>
        </p:spPr>
      </p:pic>
      <p:sp>
        <p:nvSpPr>
          <p:cNvPr id="589" name="Google Shape;589;p15"/>
          <p:cNvSpPr/>
          <p:nvPr/>
        </p:nvSpPr>
        <p:spPr>
          <a:xfrm>
            <a:off x="1113145" y="2351607"/>
            <a:ext cx="8619345"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rgbClr val="84BF41"/>
                </a:solidFill>
                <a:latin typeface="Rockwell"/>
                <a:ea typeface="Rockwell"/>
                <a:cs typeface="Rockwell"/>
                <a:sym typeface="Rockwell"/>
              </a:rPr>
              <a:t>//_Preparation</a:t>
            </a:r>
            <a:endParaRPr sz="3200">
              <a:solidFill>
                <a:schemeClr val="dk1"/>
              </a:solidFill>
              <a:latin typeface="Rockwell"/>
              <a:ea typeface="Rockwell"/>
              <a:cs typeface="Rockwell"/>
              <a:sym typeface="Rockwell"/>
            </a:endParaRPr>
          </a:p>
        </p:txBody>
      </p:sp>
      <p:sp>
        <p:nvSpPr>
          <p:cNvPr id="590" name="Google Shape;590;p15"/>
          <p:cNvSpPr/>
          <p:nvPr/>
        </p:nvSpPr>
        <p:spPr>
          <a:xfrm>
            <a:off x="723400" y="3229664"/>
            <a:ext cx="9398833" cy="34163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Rockwell"/>
                <a:ea typeface="Rockwell"/>
                <a:cs typeface="Rockwell"/>
                <a:sym typeface="Rockwell"/>
              </a:rPr>
              <a:t>Keep All Host Clocks Synchronised </a:t>
            </a:r>
            <a:r>
              <a:rPr lang="en-US" sz="1800">
                <a:solidFill>
                  <a:schemeClr val="dk1"/>
                </a:solidFill>
                <a:latin typeface="Rockwell"/>
                <a:ea typeface="Rockwell"/>
                <a:cs typeface="Rockwell"/>
                <a:sym typeface="Rockwell"/>
              </a:rPr>
              <a:t>- Protocols such as the Network Time Protocol (NTP) synchronise clocks among hosts. Event correlation will be more complicated if the devices reporting events have inconsistent clock settings. From an evidentiary standpoint, it is essential to have consistent timestamps in logs.</a:t>
            </a:r>
            <a:endParaRPr/>
          </a:p>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a:p>
            <a:pPr indent="0" lvl="0" marL="0" marR="0" rtl="0" algn="l">
              <a:spcBef>
                <a:spcPts val="0"/>
              </a:spcBef>
              <a:spcAft>
                <a:spcPts val="0"/>
              </a:spcAft>
              <a:buNone/>
            </a:pPr>
            <a:r>
              <a:rPr b="1" lang="en-US" sz="1800">
                <a:solidFill>
                  <a:schemeClr val="dk1"/>
                </a:solidFill>
                <a:latin typeface="Rockwell"/>
                <a:ea typeface="Rockwell"/>
                <a:cs typeface="Rockwell"/>
                <a:sym typeface="Rockwell"/>
              </a:rPr>
              <a:t>Maintain and Use a Knowledge Base of Information </a:t>
            </a:r>
            <a:r>
              <a:rPr lang="en-US" sz="1800">
                <a:solidFill>
                  <a:schemeClr val="dk1"/>
                </a:solidFill>
                <a:latin typeface="Rockwell"/>
                <a:ea typeface="Rockwell"/>
                <a:cs typeface="Rockwell"/>
                <a:sym typeface="Rockwell"/>
              </a:rPr>
              <a:t>– Your organisation’s ICT knowledge base should include information that the IMT need for referencing quickly during cyber security incident analysis. A simple approach to system documentation will be most effective. Text documents, spreadsheets, and relatively simple databases provide effective, flexible and searchable mechanisms for sharing data among IMT members.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95" name="Shape 595"/>
        <p:cNvGrpSpPr/>
        <p:nvPr/>
      </p:nvGrpSpPr>
      <p:grpSpPr>
        <a:xfrm>
          <a:off x="0" y="0"/>
          <a:ext cx="0" cy="0"/>
          <a:chOff x="0" y="0"/>
          <a:chExt cx="0" cy="0"/>
        </a:xfrm>
      </p:grpSpPr>
      <p:pic>
        <p:nvPicPr>
          <p:cNvPr id="596" name="Google Shape;596;p16"/>
          <p:cNvPicPr preferRelativeResize="0"/>
          <p:nvPr/>
        </p:nvPicPr>
        <p:blipFill rotWithShape="1">
          <a:blip r:embed="rId3">
            <a:alphaModFix/>
          </a:blip>
          <a:srcRect b="24055" l="0" r="0" t="25315"/>
          <a:stretch/>
        </p:blipFill>
        <p:spPr>
          <a:xfrm>
            <a:off x="7790" y="359693"/>
            <a:ext cx="10691813" cy="1264777"/>
          </a:xfrm>
          <a:prstGeom prst="rect">
            <a:avLst/>
          </a:prstGeom>
          <a:noFill/>
          <a:ln>
            <a:noFill/>
          </a:ln>
        </p:spPr>
      </p:pic>
      <p:sp>
        <p:nvSpPr>
          <p:cNvPr id="597" name="Google Shape;597;p16"/>
          <p:cNvSpPr/>
          <p:nvPr/>
        </p:nvSpPr>
        <p:spPr>
          <a:xfrm>
            <a:off x="1113145" y="2351607"/>
            <a:ext cx="8619345"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rgbClr val="84BF41"/>
                </a:solidFill>
                <a:latin typeface="Rockwell"/>
                <a:ea typeface="Rockwell"/>
                <a:cs typeface="Rockwell"/>
                <a:sym typeface="Rockwell"/>
              </a:rPr>
              <a:t>//_Preparation</a:t>
            </a:r>
            <a:endParaRPr sz="3200">
              <a:solidFill>
                <a:schemeClr val="dk1"/>
              </a:solidFill>
              <a:latin typeface="Rockwell"/>
              <a:ea typeface="Rockwell"/>
              <a:cs typeface="Rockwell"/>
              <a:sym typeface="Rockwell"/>
            </a:endParaRPr>
          </a:p>
        </p:txBody>
      </p:sp>
      <p:sp>
        <p:nvSpPr>
          <p:cNvPr id="598" name="Google Shape;598;p16"/>
          <p:cNvSpPr/>
          <p:nvPr/>
        </p:nvSpPr>
        <p:spPr>
          <a:xfrm>
            <a:off x="723400" y="3229664"/>
            <a:ext cx="9398833" cy="34163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Rockwell"/>
                <a:ea typeface="Rockwell"/>
                <a:cs typeface="Rockwell"/>
                <a:sym typeface="Rockwell"/>
              </a:rPr>
              <a:t>Ensure Volume Shadow Copy Snapshots are enabled </a:t>
            </a:r>
            <a:r>
              <a:rPr lang="en-US" sz="1800">
                <a:solidFill>
                  <a:schemeClr val="dk1"/>
                </a:solidFill>
                <a:latin typeface="Rockwell"/>
                <a:ea typeface="Rockwell"/>
                <a:cs typeface="Rockwell"/>
                <a:sym typeface="Rockwell"/>
              </a:rPr>
              <a:t>– All systems critical to the delivery of the organisation’s services should have Volume Shadow copy snapshots enabled, with the “scope snapshots” functionality disabled to ensure all critical data is protected. In addition to this, increasing the reserved size for snapshots and the frequency (using scheduled tasks) should be considered for critical systems. </a:t>
            </a:r>
            <a:endParaRPr/>
          </a:p>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a:p>
            <a:pPr indent="0" lvl="0" marL="0" marR="0" rtl="0" algn="l">
              <a:spcBef>
                <a:spcPts val="0"/>
              </a:spcBef>
              <a:spcAft>
                <a:spcPts val="0"/>
              </a:spcAft>
              <a:buNone/>
            </a:pPr>
            <a:r>
              <a:rPr b="1" lang="en-US" sz="1800">
                <a:solidFill>
                  <a:schemeClr val="dk1"/>
                </a:solidFill>
                <a:latin typeface="Rockwell"/>
                <a:ea typeface="Rockwell"/>
                <a:cs typeface="Rockwell"/>
                <a:sym typeface="Rockwell"/>
              </a:rPr>
              <a:t>Increase NTFS Journal file size </a:t>
            </a:r>
            <a:r>
              <a:rPr lang="en-US" sz="1800">
                <a:solidFill>
                  <a:schemeClr val="dk1"/>
                </a:solidFill>
                <a:latin typeface="Rockwell"/>
                <a:ea typeface="Rockwell"/>
                <a:cs typeface="Rockwell"/>
                <a:sym typeface="Rockwell"/>
              </a:rPr>
              <a:t>– The Microsoft Windows NT File System (NTFS) maintains multiple files that are critical to the successful investigation of cyber incidents. The $Logfile and $USNJRNL record file and folder metadata for each individual NTFS volume. The file size of these two NTFS artifacts can be increased to ensure the potential attack time window is retained .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03" name="Shape 603"/>
        <p:cNvGrpSpPr/>
        <p:nvPr/>
      </p:nvGrpSpPr>
      <p:grpSpPr>
        <a:xfrm>
          <a:off x="0" y="0"/>
          <a:ext cx="0" cy="0"/>
          <a:chOff x="0" y="0"/>
          <a:chExt cx="0" cy="0"/>
        </a:xfrm>
      </p:grpSpPr>
      <p:pic>
        <p:nvPicPr>
          <p:cNvPr id="604" name="Google Shape;604;p17"/>
          <p:cNvPicPr preferRelativeResize="0"/>
          <p:nvPr/>
        </p:nvPicPr>
        <p:blipFill rotWithShape="1">
          <a:blip r:embed="rId3">
            <a:alphaModFix/>
          </a:blip>
          <a:srcRect b="24055" l="0" r="0" t="25315"/>
          <a:stretch/>
        </p:blipFill>
        <p:spPr>
          <a:xfrm>
            <a:off x="7790" y="359693"/>
            <a:ext cx="10691813" cy="1264777"/>
          </a:xfrm>
          <a:prstGeom prst="rect">
            <a:avLst/>
          </a:prstGeom>
          <a:noFill/>
          <a:ln>
            <a:noFill/>
          </a:ln>
        </p:spPr>
      </p:pic>
      <p:sp>
        <p:nvSpPr>
          <p:cNvPr id="605" name="Google Shape;605;p17"/>
          <p:cNvSpPr/>
          <p:nvPr/>
        </p:nvSpPr>
        <p:spPr>
          <a:xfrm>
            <a:off x="1113143" y="2090935"/>
            <a:ext cx="8619345"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rgbClr val="84BF41"/>
                </a:solidFill>
                <a:latin typeface="Rockwell"/>
                <a:ea typeface="Rockwell"/>
                <a:cs typeface="Rockwell"/>
                <a:sym typeface="Rockwell"/>
              </a:rPr>
              <a:t>//_Case Study</a:t>
            </a:r>
            <a:endParaRPr/>
          </a:p>
        </p:txBody>
      </p:sp>
      <p:sp>
        <p:nvSpPr>
          <p:cNvPr id="606" name="Google Shape;606;p17"/>
          <p:cNvSpPr/>
          <p:nvPr/>
        </p:nvSpPr>
        <p:spPr>
          <a:xfrm>
            <a:off x="723398" y="2760306"/>
            <a:ext cx="9398833" cy="424731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Rockwell"/>
                <a:ea typeface="Rockwell"/>
                <a:cs typeface="Rockwell"/>
                <a:sym typeface="Rockwell"/>
              </a:rPr>
              <a:t>On Saturday the 9th of September 2023, Forensic IT were engaged by the client to investigate the potential compromise of their cloud infrastructure and systems. The client had identified that on the 4th of September 2023 between 10:49PM and 11:48PM (AEST) </a:t>
            </a:r>
            <a:r>
              <a:rPr b="1" lang="en-US" sz="1800">
                <a:solidFill>
                  <a:schemeClr val="dk1"/>
                </a:solidFill>
                <a:latin typeface="Rockwell"/>
                <a:ea typeface="Rockwell"/>
                <a:cs typeface="Rockwell"/>
                <a:sym typeface="Rockwell"/>
              </a:rPr>
              <a:t>a total of 36 unauthorised cryptocurrency transactions </a:t>
            </a:r>
            <a:r>
              <a:rPr lang="en-US" sz="1800">
                <a:solidFill>
                  <a:schemeClr val="dk1"/>
                </a:solidFill>
                <a:latin typeface="Rockwell"/>
                <a:ea typeface="Rockwell"/>
                <a:cs typeface="Rockwell"/>
                <a:sym typeface="Rockwell"/>
              </a:rPr>
              <a:t>consisting of a mix of Ethereum and Ethereum Tokens on Ethereum-compatible blockchains occurred from a web platform developed and operated by the client. </a:t>
            </a:r>
            <a:endParaRPr/>
          </a:p>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a:p>
            <a:pPr indent="0" lvl="0" marL="0" marR="0" rtl="0" algn="l">
              <a:spcBef>
                <a:spcPts val="0"/>
              </a:spcBef>
              <a:spcAft>
                <a:spcPts val="0"/>
              </a:spcAft>
              <a:buNone/>
            </a:pPr>
            <a:r>
              <a:rPr b="1" lang="en-US" sz="1800">
                <a:solidFill>
                  <a:schemeClr val="dk1"/>
                </a:solidFill>
                <a:latin typeface="Rockwell"/>
                <a:ea typeface="Rockwell"/>
                <a:cs typeface="Rockwell"/>
                <a:sym typeface="Rockwell"/>
              </a:rPr>
              <a:t>The unauthorised transactions collectively withdrew almost all available digital assets </a:t>
            </a:r>
            <a:r>
              <a:rPr lang="en-US" sz="1800">
                <a:solidFill>
                  <a:schemeClr val="dk1"/>
                </a:solidFill>
                <a:latin typeface="Rockwell"/>
                <a:ea typeface="Rockwell"/>
                <a:cs typeface="Rockwell"/>
                <a:sym typeface="Rockwell"/>
              </a:rPr>
              <a:t>from one of the “hot” wallets supporting the web platform production environment. The total amount of the digital assets stolen was almost limited by the available funds within the wallet, except that the </a:t>
            </a:r>
            <a:r>
              <a:rPr b="1" lang="en-US" sz="1800">
                <a:solidFill>
                  <a:schemeClr val="dk1"/>
                </a:solidFill>
                <a:latin typeface="Rockwell"/>
                <a:ea typeface="Rockwell"/>
                <a:cs typeface="Rockwell"/>
                <a:sym typeface="Rockwell"/>
              </a:rPr>
              <a:t>transaction service crashed just prior to that occurring</a:t>
            </a:r>
            <a:r>
              <a:rPr lang="en-US" sz="1800">
                <a:solidFill>
                  <a:schemeClr val="dk1"/>
                </a:solidFill>
                <a:latin typeface="Rockwell"/>
                <a:ea typeface="Rockwell"/>
                <a:cs typeface="Rockwell"/>
                <a:sym typeface="Rockwell"/>
              </a:rPr>
              <a:t>.  </a:t>
            </a:r>
            <a:endParaRPr/>
          </a:p>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a:p>
            <a:pPr indent="0" lvl="0" marL="0" marR="0" rtl="0" algn="l">
              <a:spcBef>
                <a:spcPts val="0"/>
              </a:spcBef>
              <a:spcAft>
                <a:spcPts val="0"/>
              </a:spcAft>
              <a:buNone/>
            </a:pPr>
            <a:r>
              <a:rPr lang="en-US" sz="1800">
                <a:solidFill>
                  <a:schemeClr val="dk1"/>
                </a:solidFill>
                <a:latin typeface="Rockwell"/>
                <a:ea typeface="Rockwell"/>
                <a:cs typeface="Rockwell"/>
                <a:sym typeface="Rockwell"/>
              </a:rPr>
              <a:t>The total amount of Ethereum / Ethereum Tokens stolen from the hot wallet at the time of the incident was estimated at approximately </a:t>
            </a:r>
            <a:r>
              <a:rPr b="1" lang="en-US" sz="1800">
                <a:solidFill>
                  <a:schemeClr val="dk1"/>
                </a:solidFill>
                <a:latin typeface="Rockwell"/>
                <a:ea typeface="Rockwell"/>
                <a:cs typeface="Rockwell"/>
                <a:sym typeface="Rockwell"/>
              </a:rPr>
              <a:t>$62 Million AUD</a:t>
            </a:r>
            <a:r>
              <a:rPr lang="en-US" sz="1800">
                <a:solidFill>
                  <a:schemeClr val="dk1"/>
                </a:solidFill>
                <a:latin typeface="Rockwell"/>
                <a:ea typeface="Rockwell"/>
                <a:cs typeface="Rockwell"/>
                <a:sym typeface="Rockwell"/>
              </a:rPr>
              <a:t>. </a:t>
            </a:r>
            <a:endParaRPr sz="180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11" name="Shape 611"/>
        <p:cNvGrpSpPr/>
        <p:nvPr/>
      </p:nvGrpSpPr>
      <p:grpSpPr>
        <a:xfrm>
          <a:off x="0" y="0"/>
          <a:ext cx="0" cy="0"/>
          <a:chOff x="0" y="0"/>
          <a:chExt cx="0" cy="0"/>
        </a:xfrm>
      </p:grpSpPr>
      <p:pic>
        <p:nvPicPr>
          <p:cNvPr id="612" name="Google Shape;612;p18"/>
          <p:cNvPicPr preferRelativeResize="0"/>
          <p:nvPr/>
        </p:nvPicPr>
        <p:blipFill rotWithShape="1">
          <a:blip r:embed="rId3">
            <a:alphaModFix/>
          </a:blip>
          <a:srcRect b="24055" l="0" r="0" t="25315"/>
          <a:stretch/>
        </p:blipFill>
        <p:spPr>
          <a:xfrm>
            <a:off x="7790" y="359693"/>
            <a:ext cx="10691813" cy="1264777"/>
          </a:xfrm>
          <a:prstGeom prst="rect">
            <a:avLst/>
          </a:prstGeom>
          <a:noFill/>
          <a:ln>
            <a:noFill/>
          </a:ln>
        </p:spPr>
      </p:pic>
      <p:sp>
        <p:nvSpPr>
          <p:cNvPr id="613" name="Google Shape;613;p18"/>
          <p:cNvSpPr/>
          <p:nvPr/>
        </p:nvSpPr>
        <p:spPr>
          <a:xfrm>
            <a:off x="1113145" y="2351607"/>
            <a:ext cx="8619345"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chemeClr val="dk1"/>
                </a:solidFill>
                <a:latin typeface="Rockwell"/>
                <a:ea typeface="Rockwell"/>
                <a:cs typeface="Rockwell"/>
                <a:sym typeface="Rockwell"/>
              </a:rPr>
              <a:t>//_Cyber Response Incident Phases</a:t>
            </a:r>
            <a:endParaRPr/>
          </a:p>
        </p:txBody>
      </p:sp>
      <p:pic>
        <p:nvPicPr>
          <p:cNvPr id="614" name="Google Shape;614;p18"/>
          <p:cNvPicPr preferRelativeResize="0"/>
          <p:nvPr/>
        </p:nvPicPr>
        <p:blipFill rotWithShape="1">
          <a:blip r:embed="rId4">
            <a:alphaModFix/>
          </a:blip>
          <a:srcRect b="0" l="0" r="0" t="0"/>
          <a:stretch/>
        </p:blipFill>
        <p:spPr>
          <a:xfrm>
            <a:off x="1175642" y="3560660"/>
            <a:ext cx="8494349" cy="142882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19" name="Shape 619"/>
        <p:cNvGrpSpPr/>
        <p:nvPr/>
      </p:nvGrpSpPr>
      <p:grpSpPr>
        <a:xfrm>
          <a:off x="0" y="0"/>
          <a:ext cx="0" cy="0"/>
          <a:chOff x="0" y="0"/>
          <a:chExt cx="0" cy="0"/>
        </a:xfrm>
      </p:grpSpPr>
      <p:pic>
        <p:nvPicPr>
          <p:cNvPr id="620" name="Google Shape;620;p19"/>
          <p:cNvPicPr preferRelativeResize="0"/>
          <p:nvPr/>
        </p:nvPicPr>
        <p:blipFill rotWithShape="1">
          <a:blip r:embed="rId3">
            <a:alphaModFix/>
          </a:blip>
          <a:srcRect b="24055" l="0" r="0" t="25315"/>
          <a:stretch/>
        </p:blipFill>
        <p:spPr>
          <a:xfrm>
            <a:off x="7790" y="359693"/>
            <a:ext cx="10691813" cy="1264777"/>
          </a:xfrm>
          <a:prstGeom prst="rect">
            <a:avLst/>
          </a:prstGeom>
          <a:noFill/>
          <a:ln>
            <a:noFill/>
          </a:ln>
        </p:spPr>
      </p:pic>
      <p:sp>
        <p:nvSpPr>
          <p:cNvPr id="621" name="Google Shape;621;p19"/>
          <p:cNvSpPr/>
          <p:nvPr/>
        </p:nvSpPr>
        <p:spPr>
          <a:xfrm>
            <a:off x="1113145" y="2351607"/>
            <a:ext cx="8619345"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rgbClr val="84BF41"/>
                </a:solidFill>
                <a:latin typeface="Rockwell"/>
                <a:ea typeface="Rockwell"/>
                <a:cs typeface="Rockwell"/>
                <a:sym typeface="Rockwell"/>
              </a:rPr>
              <a:t>//_Case Study</a:t>
            </a:r>
            <a:endParaRPr/>
          </a:p>
        </p:txBody>
      </p:sp>
      <p:sp>
        <p:nvSpPr>
          <p:cNvPr id="622" name="Google Shape;622;p19"/>
          <p:cNvSpPr/>
          <p:nvPr/>
        </p:nvSpPr>
        <p:spPr>
          <a:xfrm>
            <a:off x="723400" y="3142175"/>
            <a:ext cx="9398833"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Rockwell"/>
                <a:ea typeface="Rockwell"/>
                <a:cs typeface="Rockwell"/>
                <a:sym typeface="Rockwell"/>
              </a:rPr>
              <a:t>Initial access to the client's web platform / environment was obtained through a sophisticated </a:t>
            </a:r>
            <a:r>
              <a:rPr b="1" lang="en-US" sz="1800">
                <a:solidFill>
                  <a:schemeClr val="dk1"/>
                </a:solidFill>
                <a:latin typeface="Rockwell"/>
                <a:ea typeface="Rockwell"/>
                <a:cs typeface="Rockwell"/>
                <a:sym typeface="Rockwell"/>
              </a:rPr>
              <a:t>social engineering campaign </a:t>
            </a:r>
            <a:r>
              <a:rPr lang="en-US" sz="1800">
                <a:solidFill>
                  <a:schemeClr val="dk1"/>
                </a:solidFill>
                <a:latin typeface="Rockwell"/>
                <a:ea typeface="Rockwell"/>
                <a:cs typeface="Rockwell"/>
                <a:sym typeface="Rockwell"/>
              </a:rPr>
              <a:t>that has been identified and reported on by multiple cyber intelligence organisations. Over the previous few months </a:t>
            </a:r>
            <a:r>
              <a:rPr b="1" lang="en-US" sz="1800">
                <a:solidFill>
                  <a:schemeClr val="dk1"/>
                </a:solidFill>
                <a:latin typeface="Rockwell"/>
                <a:ea typeface="Rockwell"/>
                <a:cs typeface="Rockwell"/>
                <a:sym typeface="Rockwell"/>
              </a:rPr>
              <a:t>5 cyber incidents resulting in the theft of large sums of cryptocurrency have been attributed to the Lazarus Group</a:t>
            </a:r>
            <a:r>
              <a:rPr lang="en-US" sz="1800">
                <a:solidFill>
                  <a:schemeClr val="dk1"/>
                </a:solidFill>
                <a:latin typeface="Rockwell"/>
                <a:ea typeface="Rockwell"/>
                <a:cs typeface="Rockwell"/>
                <a:sym typeface="Rockwell"/>
              </a:rPr>
              <a:t> (AKA Labyrinth Chollima, Hidden Cobra, APT37, APT38 or Jade Sleet), a hacking group with links to the North Korean Government (Democratic People's Republic of Korea). </a:t>
            </a:r>
            <a:r>
              <a:rPr b="1" lang="en-US" sz="1800">
                <a:solidFill>
                  <a:schemeClr val="dk1"/>
                </a:solidFill>
                <a:latin typeface="Rockwell"/>
                <a:ea typeface="Rockwell"/>
                <a:cs typeface="Rockwell"/>
                <a:sym typeface="Rockwell"/>
              </a:rPr>
              <a:t>The cyber incident impacting the client was part of this Lazarus Group campaign. </a:t>
            </a:r>
            <a:endParaRPr b="1" sz="18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27" name="Shape 627"/>
        <p:cNvGrpSpPr/>
        <p:nvPr/>
      </p:nvGrpSpPr>
      <p:grpSpPr>
        <a:xfrm>
          <a:off x="0" y="0"/>
          <a:ext cx="0" cy="0"/>
          <a:chOff x="0" y="0"/>
          <a:chExt cx="0" cy="0"/>
        </a:xfrm>
      </p:grpSpPr>
      <p:pic>
        <p:nvPicPr>
          <p:cNvPr id="628" name="Google Shape;628;p20"/>
          <p:cNvPicPr preferRelativeResize="0"/>
          <p:nvPr/>
        </p:nvPicPr>
        <p:blipFill rotWithShape="1">
          <a:blip r:embed="rId3">
            <a:alphaModFix/>
          </a:blip>
          <a:srcRect b="24055" l="0" r="0" t="25315"/>
          <a:stretch/>
        </p:blipFill>
        <p:spPr>
          <a:xfrm>
            <a:off x="7790" y="359693"/>
            <a:ext cx="10691813" cy="1264777"/>
          </a:xfrm>
          <a:prstGeom prst="rect">
            <a:avLst/>
          </a:prstGeom>
          <a:noFill/>
          <a:ln>
            <a:noFill/>
          </a:ln>
        </p:spPr>
      </p:pic>
      <p:sp>
        <p:nvSpPr>
          <p:cNvPr id="629" name="Google Shape;629;p20"/>
          <p:cNvSpPr/>
          <p:nvPr/>
        </p:nvSpPr>
        <p:spPr>
          <a:xfrm>
            <a:off x="1113145" y="2351607"/>
            <a:ext cx="8619345"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chemeClr val="dk1"/>
                </a:solidFill>
                <a:latin typeface="Rockwell"/>
                <a:ea typeface="Rockwell"/>
                <a:cs typeface="Rockwell"/>
                <a:sym typeface="Rockwell"/>
              </a:rPr>
              <a:t>//_Cyber Response Incident Phases</a:t>
            </a:r>
            <a:endParaRPr/>
          </a:p>
        </p:txBody>
      </p:sp>
      <p:pic>
        <p:nvPicPr>
          <p:cNvPr id="630" name="Google Shape;630;p20"/>
          <p:cNvPicPr preferRelativeResize="0"/>
          <p:nvPr/>
        </p:nvPicPr>
        <p:blipFill rotWithShape="1">
          <a:blip r:embed="rId4">
            <a:alphaModFix/>
          </a:blip>
          <a:srcRect b="0" l="0" r="0" t="0"/>
          <a:stretch/>
        </p:blipFill>
        <p:spPr>
          <a:xfrm>
            <a:off x="1197566" y="3949420"/>
            <a:ext cx="8450502" cy="151872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35" name="Shape 635"/>
        <p:cNvGrpSpPr/>
        <p:nvPr/>
      </p:nvGrpSpPr>
      <p:grpSpPr>
        <a:xfrm>
          <a:off x="0" y="0"/>
          <a:ext cx="0" cy="0"/>
          <a:chOff x="0" y="0"/>
          <a:chExt cx="0" cy="0"/>
        </a:xfrm>
      </p:grpSpPr>
      <p:pic>
        <p:nvPicPr>
          <p:cNvPr id="636" name="Google Shape;636;p21"/>
          <p:cNvPicPr preferRelativeResize="0"/>
          <p:nvPr/>
        </p:nvPicPr>
        <p:blipFill rotWithShape="1">
          <a:blip r:embed="rId3">
            <a:alphaModFix/>
          </a:blip>
          <a:srcRect b="24055" l="0" r="0" t="25315"/>
          <a:stretch/>
        </p:blipFill>
        <p:spPr>
          <a:xfrm>
            <a:off x="7790" y="359693"/>
            <a:ext cx="10691813" cy="1264777"/>
          </a:xfrm>
          <a:prstGeom prst="rect">
            <a:avLst/>
          </a:prstGeom>
          <a:noFill/>
          <a:ln>
            <a:noFill/>
          </a:ln>
        </p:spPr>
      </p:pic>
      <p:sp>
        <p:nvSpPr>
          <p:cNvPr id="637" name="Google Shape;637;p21"/>
          <p:cNvSpPr/>
          <p:nvPr/>
        </p:nvSpPr>
        <p:spPr>
          <a:xfrm>
            <a:off x="1113143" y="1890288"/>
            <a:ext cx="8619345"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rgbClr val="84BF41"/>
                </a:solidFill>
                <a:latin typeface="Rockwell"/>
                <a:ea typeface="Rockwell"/>
                <a:cs typeface="Rockwell"/>
                <a:sym typeface="Rockwell"/>
              </a:rPr>
              <a:t>//_Case Study</a:t>
            </a:r>
            <a:endParaRPr/>
          </a:p>
        </p:txBody>
      </p:sp>
      <p:sp>
        <p:nvSpPr>
          <p:cNvPr id="638" name="Google Shape;638;p21"/>
          <p:cNvSpPr/>
          <p:nvPr/>
        </p:nvSpPr>
        <p:spPr>
          <a:xfrm>
            <a:off x="553487" y="2606716"/>
            <a:ext cx="9738656" cy="50783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Rockwell"/>
                <a:ea typeface="Rockwell"/>
                <a:cs typeface="Rockwell"/>
                <a:sym typeface="Rockwell"/>
              </a:rPr>
              <a:t>An internal developer (e.g. John Smith) confirmed he has been </a:t>
            </a:r>
            <a:r>
              <a:rPr b="1" lang="en-US" sz="1800">
                <a:solidFill>
                  <a:schemeClr val="dk1"/>
                </a:solidFill>
                <a:latin typeface="Rockwell"/>
                <a:ea typeface="Rockwell"/>
                <a:cs typeface="Rockwell"/>
                <a:sym typeface="Rockwell"/>
              </a:rPr>
              <a:t>undergoing a recruitment process. </a:t>
            </a:r>
            <a:r>
              <a:rPr lang="en-US" sz="1800">
                <a:solidFill>
                  <a:schemeClr val="dk1"/>
                </a:solidFill>
                <a:latin typeface="Rockwell"/>
                <a:ea typeface="Rockwell"/>
                <a:cs typeface="Rockwell"/>
                <a:sym typeface="Rockwell"/>
              </a:rPr>
              <a:t>The recruitment agency reached out initially to him </a:t>
            </a:r>
            <a:r>
              <a:rPr b="1" lang="en-US" sz="1800">
                <a:solidFill>
                  <a:schemeClr val="dk1"/>
                </a:solidFill>
                <a:latin typeface="Rockwell"/>
                <a:ea typeface="Rockwell"/>
                <a:cs typeface="Rockwell"/>
                <a:sym typeface="Rockwell"/>
              </a:rPr>
              <a:t>via LinkedIn (and subsequently Telegram)</a:t>
            </a:r>
            <a:r>
              <a:rPr lang="en-US" sz="1800">
                <a:solidFill>
                  <a:schemeClr val="dk1"/>
                </a:solidFill>
                <a:latin typeface="Rockwell"/>
                <a:ea typeface="Rockwell"/>
                <a:cs typeface="Rockwell"/>
                <a:sym typeface="Rockwell"/>
              </a:rPr>
              <a:t>. As part of the interview process, John Smith has been </a:t>
            </a:r>
            <a:r>
              <a:rPr b="1" lang="en-US" sz="1800">
                <a:solidFill>
                  <a:schemeClr val="dk1"/>
                </a:solidFill>
                <a:latin typeface="Rockwell"/>
                <a:ea typeface="Rockwell"/>
                <a:cs typeface="Rockwell"/>
                <a:sym typeface="Rockwell"/>
              </a:rPr>
              <a:t>tasked to download and work with a given GitHub repository and solve certain challenge as a test of his technical skillset</a:t>
            </a:r>
            <a:r>
              <a:rPr lang="en-US" sz="1800">
                <a:solidFill>
                  <a:schemeClr val="dk1"/>
                </a:solidFill>
                <a:latin typeface="Rockwell"/>
                <a:ea typeface="Rockwell"/>
                <a:cs typeface="Rockwell"/>
                <a:sym typeface="Rockwell"/>
              </a:rPr>
              <a:t>. </a:t>
            </a:r>
            <a:endParaRPr/>
          </a:p>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a:p>
            <a:pPr indent="0" lvl="0" marL="0" marR="0" rtl="0" algn="l">
              <a:spcBef>
                <a:spcPts val="0"/>
              </a:spcBef>
              <a:spcAft>
                <a:spcPts val="0"/>
              </a:spcAft>
              <a:buNone/>
            </a:pPr>
            <a:r>
              <a:rPr lang="en-US" sz="1800">
                <a:solidFill>
                  <a:schemeClr val="dk1"/>
                </a:solidFill>
                <a:latin typeface="Rockwell"/>
                <a:ea typeface="Rockwell"/>
                <a:cs typeface="Rockwell"/>
                <a:sym typeface="Rockwell"/>
              </a:rPr>
              <a:t>John further confirmed he </a:t>
            </a:r>
            <a:r>
              <a:rPr b="1" lang="en-US" sz="1800">
                <a:solidFill>
                  <a:schemeClr val="dk1"/>
                </a:solidFill>
                <a:latin typeface="Rockwell"/>
                <a:ea typeface="Rockwell"/>
                <a:cs typeface="Rockwell"/>
                <a:sym typeface="Rockwell"/>
              </a:rPr>
              <a:t>undertook the test task on his personal laptop, on which in the past he had used legitimate credentials to access various corporate / development environments and systems. </a:t>
            </a:r>
            <a:endParaRPr/>
          </a:p>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a:p>
            <a:pPr indent="0" lvl="0" marL="0" marR="0" rtl="0" algn="l">
              <a:spcBef>
                <a:spcPts val="0"/>
              </a:spcBef>
              <a:spcAft>
                <a:spcPts val="0"/>
              </a:spcAft>
              <a:buNone/>
            </a:pPr>
            <a:r>
              <a:rPr lang="en-US" sz="1800">
                <a:solidFill>
                  <a:schemeClr val="dk1"/>
                </a:solidFill>
                <a:latin typeface="Rockwell"/>
                <a:ea typeface="Rockwell"/>
                <a:cs typeface="Rockwell"/>
                <a:sym typeface="Rockwell"/>
              </a:rPr>
              <a:t>On noticing certain irregularities on his device, John conducted a full factory reset his laptop in the morning prior to crypto theft occurring. </a:t>
            </a:r>
            <a:endParaRPr/>
          </a:p>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a:p>
            <a:pPr indent="0" lvl="0" marL="0" marR="0" rtl="0" algn="l">
              <a:spcBef>
                <a:spcPts val="0"/>
              </a:spcBef>
              <a:spcAft>
                <a:spcPts val="0"/>
              </a:spcAft>
              <a:buNone/>
            </a:pPr>
            <a:r>
              <a:rPr lang="en-US" sz="1800">
                <a:solidFill>
                  <a:schemeClr val="dk1"/>
                </a:solidFill>
                <a:latin typeface="Rockwell"/>
                <a:ea typeface="Rockwell"/>
                <a:cs typeface="Rockwell"/>
                <a:sym typeface="Rockwell"/>
              </a:rPr>
              <a:t>It was confirmed that John had been part of a sophisticated social engineering campaign targeted at the organisation’s development team, where the threat actor were able to compromise John’s personal laptop </a:t>
            </a:r>
            <a:r>
              <a:rPr b="1" lang="en-US" sz="1800">
                <a:solidFill>
                  <a:schemeClr val="dk1"/>
                </a:solidFill>
                <a:latin typeface="Rockwell"/>
                <a:ea typeface="Rockwell"/>
                <a:cs typeface="Rockwell"/>
                <a:sym typeface="Rockwell"/>
              </a:rPr>
              <a:t>to harvest his credentials (with AWS administrative rights) to carry out the subsequent attack.</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43" name="Shape 643"/>
        <p:cNvGrpSpPr/>
        <p:nvPr/>
      </p:nvGrpSpPr>
      <p:grpSpPr>
        <a:xfrm>
          <a:off x="0" y="0"/>
          <a:ext cx="0" cy="0"/>
          <a:chOff x="0" y="0"/>
          <a:chExt cx="0" cy="0"/>
        </a:xfrm>
      </p:grpSpPr>
      <p:pic>
        <p:nvPicPr>
          <p:cNvPr id="644" name="Google Shape;644;p22"/>
          <p:cNvPicPr preferRelativeResize="0"/>
          <p:nvPr/>
        </p:nvPicPr>
        <p:blipFill rotWithShape="1">
          <a:blip r:embed="rId3">
            <a:alphaModFix/>
          </a:blip>
          <a:srcRect b="24055" l="0" r="0" t="25315"/>
          <a:stretch/>
        </p:blipFill>
        <p:spPr>
          <a:xfrm>
            <a:off x="7790" y="359693"/>
            <a:ext cx="10691813" cy="1264777"/>
          </a:xfrm>
          <a:prstGeom prst="rect">
            <a:avLst/>
          </a:prstGeom>
          <a:noFill/>
          <a:ln>
            <a:noFill/>
          </a:ln>
        </p:spPr>
      </p:pic>
      <p:sp>
        <p:nvSpPr>
          <p:cNvPr id="645" name="Google Shape;645;p22"/>
          <p:cNvSpPr/>
          <p:nvPr/>
        </p:nvSpPr>
        <p:spPr>
          <a:xfrm>
            <a:off x="1113143" y="1798547"/>
            <a:ext cx="8619345"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rgbClr val="84BF41"/>
                </a:solidFill>
                <a:latin typeface="Rockwell"/>
                <a:ea typeface="Rockwell"/>
                <a:cs typeface="Rockwell"/>
                <a:sym typeface="Rockwell"/>
              </a:rPr>
              <a:t>//_Case Study</a:t>
            </a:r>
            <a:endParaRPr/>
          </a:p>
        </p:txBody>
      </p:sp>
      <p:sp>
        <p:nvSpPr>
          <p:cNvPr id="646" name="Google Shape;646;p22"/>
          <p:cNvSpPr/>
          <p:nvPr/>
        </p:nvSpPr>
        <p:spPr>
          <a:xfrm>
            <a:off x="309186" y="2431706"/>
            <a:ext cx="10390417" cy="45243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Rockwell"/>
                <a:ea typeface="Rockwell"/>
                <a:cs typeface="Rockwell"/>
                <a:sym typeface="Rockwell"/>
              </a:rPr>
              <a:t>GitHub / Docker Hub Analysis </a:t>
            </a:r>
            <a:endParaRPr/>
          </a:p>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a:p>
            <a:pPr indent="0" lvl="0" marL="0" marR="0" rtl="0" algn="l">
              <a:spcBef>
                <a:spcPts val="0"/>
              </a:spcBef>
              <a:spcAft>
                <a:spcPts val="0"/>
              </a:spcAft>
              <a:buNone/>
            </a:pPr>
            <a:r>
              <a:rPr lang="en-US" sz="1800">
                <a:solidFill>
                  <a:schemeClr val="dk1"/>
                </a:solidFill>
                <a:latin typeface="Rockwell"/>
                <a:ea typeface="Rockwell"/>
                <a:cs typeface="Rockwell"/>
                <a:sym typeface="Rockwell"/>
              </a:rPr>
              <a:t>A preliminary review of GitHub logs confirmed the compromise and </a:t>
            </a:r>
            <a:r>
              <a:rPr b="1" lang="en-US" sz="1800">
                <a:solidFill>
                  <a:schemeClr val="dk1"/>
                </a:solidFill>
                <a:latin typeface="Rockwell"/>
                <a:ea typeface="Rockwell"/>
                <a:cs typeface="Rockwell"/>
                <a:sym typeface="Rockwell"/>
              </a:rPr>
              <a:t>use of the John Smith account to access GitHub / Docker Hub with suspicious user agents recorded</a:t>
            </a:r>
            <a:r>
              <a:rPr lang="en-US" sz="1800">
                <a:solidFill>
                  <a:schemeClr val="dk1"/>
                </a:solidFill>
                <a:latin typeface="Rockwell"/>
                <a:ea typeface="Rockwell"/>
                <a:cs typeface="Rockwell"/>
                <a:sym typeface="Rockwell"/>
              </a:rPr>
              <a:t> between 4 August 2023 14:29 and 2 September 2023 00:45: </a:t>
            </a:r>
            <a:endParaRPr/>
          </a:p>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Rockwell"/>
                <a:ea typeface="Rockwell"/>
                <a:cs typeface="Rockwell"/>
                <a:sym typeface="Rockwell"/>
              </a:rPr>
              <a:t>Mozilla/5.0  (Windows NT 10.0; Win64; x64) AppleWebKit / 537.36 (KHTML, like Gecko)   Chrome /116.0.0.0 Safari/ 537.36 </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Rockwell"/>
                <a:ea typeface="Rockwell"/>
                <a:cs typeface="Rockwell"/>
                <a:sym typeface="Rockwell"/>
              </a:rPr>
              <a:t>Mozilla/5.0 (Windows NT 10.0;   Win64; x64) AppleWebKit/537.36 (KHTML, like Gecko) Chrome/115.0.0.0   Safari/537.36 </a:t>
            </a:r>
            <a:endParaRPr/>
          </a:p>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a:p>
            <a:pPr indent="0" lvl="0" marL="0" marR="0" rtl="0" algn="l">
              <a:spcBef>
                <a:spcPts val="0"/>
              </a:spcBef>
              <a:spcAft>
                <a:spcPts val="0"/>
              </a:spcAft>
              <a:buNone/>
            </a:pPr>
            <a:r>
              <a:rPr lang="en-US" sz="1800">
                <a:solidFill>
                  <a:schemeClr val="dk1"/>
                </a:solidFill>
                <a:latin typeface="Rockwell"/>
                <a:ea typeface="Rockwell"/>
                <a:cs typeface="Rockwell"/>
                <a:sym typeface="Rockwell"/>
              </a:rPr>
              <a:t>Through discussions with client staff and analysis of logs, it was identified that </a:t>
            </a:r>
            <a:r>
              <a:rPr b="1" lang="en-US" sz="1800">
                <a:solidFill>
                  <a:schemeClr val="dk1"/>
                </a:solidFill>
                <a:latin typeface="Rockwell"/>
                <a:ea typeface="Rockwell"/>
                <a:cs typeface="Rockwell"/>
                <a:sym typeface="Rockwell"/>
              </a:rPr>
              <a:t>the compromised version of the docker image was created by the threat actor within the clients private Docker Hub account</a:t>
            </a:r>
            <a:r>
              <a:rPr lang="en-US" sz="1800">
                <a:solidFill>
                  <a:schemeClr val="dk1"/>
                </a:solidFill>
                <a:latin typeface="Rockwell"/>
                <a:ea typeface="Rockwell"/>
                <a:cs typeface="Rockwell"/>
                <a:sym typeface="Rockwell"/>
              </a:rPr>
              <a:t> on 31 August 2023 and subsequently </a:t>
            </a:r>
            <a:r>
              <a:rPr b="1" lang="en-US" sz="1800">
                <a:solidFill>
                  <a:schemeClr val="dk1"/>
                </a:solidFill>
                <a:latin typeface="Rockwell"/>
                <a:ea typeface="Rockwell"/>
                <a:cs typeface="Rockwell"/>
                <a:sym typeface="Rockwell"/>
              </a:rPr>
              <a:t>tagged as “production”, initiating the attack and theft of crypto currency. </a:t>
            </a:r>
            <a:endParaRPr/>
          </a:p>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51" name="Shape 651"/>
        <p:cNvGrpSpPr/>
        <p:nvPr/>
      </p:nvGrpSpPr>
      <p:grpSpPr>
        <a:xfrm>
          <a:off x="0" y="0"/>
          <a:ext cx="0" cy="0"/>
          <a:chOff x="0" y="0"/>
          <a:chExt cx="0" cy="0"/>
        </a:xfrm>
      </p:grpSpPr>
      <p:pic>
        <p:nvPicPr>
          <p:cNvPr id="652" name="Google Shape;652;p23"/>
          <p:cNvPicPr preferRelativeResize="0"/>
          <p:nvPr/>
        </p:nvPicPr>
        <p:blipFill rotWithShape="1">
          <a:blip r:embed="rId3">
            <a:alphaModFix/>
          </a:blip>
          <a:srcRect b="24055" l="0" r="0" t="25315"/>
          <a:stretch/>
        </p:blipFill>
        <p:spPr>
          <a:xfrm>
            <a:off x="7790" y="359693"/>
            <a:ext cx="10691813" cy="1264777"/>
          </a:xfrm>
          <a:prstGeom prst="rect">
            <a:avLst/>
          </a:prstGeom>
          <a:noFill/>
          <a:ln>
            <a:noFill/>
          </a:ln>
        </p:spPr>
      </p:pic>
      <p:sp>
        <p:nvSpPr>
          <p:cNvPr id="653" name="Google Shape;653;p23"/>
          <p:cNvSpPr/>
          <p:nvPr/>
        </p:nvSpPr>
        <p:spPr>
          <a:xfrm>
            <a:off x="1113145" y="2351607"/>
            <a:ext cx="8619345"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chemeClr val="dk1"/>
                </a:solidFill>
                <a:latin typeface="Rockwell"/>
                <a:ea typeface="Rockwell"/>
                <a:cs typeface="Rockwell"/>
                <a:sym typeface="Rockwell"/>
              </a:rPr>
              <a:t>//_Cyber Response Incident Phases</a:t>
            </a:r>
            <a:endParaRPr/>
          </a:p>
        </p:txBody>
      </p:sp>
      <p:pic>
        <p:nvPicPr>
          <p:cNvPr id="654" name="Google Shape;654;p23"/>
          <p:cNvPicPr preferRelativeResize="0"/>
          <p:nvPr/>
        </p:nvPicPr>
        <p:blipFill rotWithShape="1">
          <a:blip r:embed="rId4">
            <a:alphaModFix/>
          </a:blip>
          <a:srcRect b="0" l="0" r="0" t="0"/>
          <a:stretch/>
        </p:blipFill>
        <p:spPr>
          <a:xfrm>
            <a:off x="1128445" y="3394363"/>
            <a:ext cx="8450502" cy="1518721"/>
          </a:xfrm>
          <a:prstGeom prst="rect">
            <a:avLst/>
          </a:prstGeom>
          <a:noFill/>
          <a:ln>
            <a:noFill/>
          </a:ln>
        </p:spPr>
      </p:pic>
      <p:pic>
        <p:nvPicPr>
          <p:cNvPr id="655" name="Google Shape;655;p23"/>
          <p:cNvPicPr preferRelativeResize="0"/>
          <p:nvPr/>
        </p:nvPicPr>
        <p:blipFill rotWithShape="1">
          <a:blip r:embed="rId5">
            <a:alphaModFix/>
          </a:blip>
          <a:srcRect b="0" l="0" r="0" t="0"/>
          <a:stretch/>
        </p:blipFill>
        <p:spPr>
          <a:xfrm>
            <a:off x="1128445" y="5371065"/>
            <a:ext cx="8450502" cy="151872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g2e1531753e7_2_246"/>
          <p:cNvSpPr txBox="1"/>
          <p:nvPr>
            <p:ph type="title"/>
          </p:nvPr>
        </p:nvSpPr>
        <p:spPr>
          <a:xfrm>
            <a:off x="364461" y="654077"/>
            <a:ext cx="9962877" cy="1260166"/>
          </a:xfrm>
          <a:prstGeom prst="rect">
            <a:avLst/>
          </a:prstGeom>
        </p:spPr>
        <p:txBody>
          <a:bodyPr anchorCtr="0" anchor="t" bIns="116050" lIns="116050" spcFirstLastPara="1" rIns="116050" wrap="square" tIns="116050">
            <a:normAutofit/>
          </a:bodyPr>
          <a:lstStyle/>
          <a:p>
            <a:pPr indent="0" lvl="0" marL="0" rtl="0" algn="l">
              <a:spcBef>
                <a:spcPts val="0"/>
              </a:spcBef>
              <a:spcAft>
                <a:spcPts val="0"/>
              </a:spcAft>
              <a:buSzPts val="1300"/>
              <a:buNone/>
            </a:pPr>
            <a:r>
              <a:rPr lang="en-US" sz="2800">
                <a:extLst>
                  <a:ext uri="http://customooxmlschemas.google.com/">
                    <go:slidesCustomData xmlns:go="http://customooxmlschemas.google.com/" textRoundtripDataId="2"/>
                  </a:ext>
                </a:extLst>
              </a:rPr>
              <a:t>Belinda Stewart</a:t>
            </a:r>
            <a:endParaRPr sz="2800">
              <a:extLst>
                <a:ext uri="http://customooxmlschemas.google.com/">
                  <go:slidesCustomData xmlns:go="http://customooxmlschemas.google.com/" textRoundtripDataId="3"/>
                </a:ext>
              </a:extLst>
            </a:endParaRPr>
          </a:p>
          <a:p>
            <a:pPr indent="0" lvl="0" marL="0" rtl="0" algn="l">
              <a:spcBef>
                <a:spcPts val="0"/>
              </a:spcBef>
              <a:spcAft>
                <a:spcPts val="0"/>
              </a:spcAft>
              <a:buSzPts val="1300"/>
              <a:buNone/>
            </a:pPr>
            <a:r>
              <a:rPr b="0" lang="en-US" sz="2300">
                <a:extLst>
                  <a:ext uri="http://customooxmlschemas.google.com/">
                    <go:slidesCustomData xmlns:go="http://customooxmlschemas.google.com/" textRoundtripDataId="4"/>
                  </a:ext>
                </a:extLst>
              </a:rPr>
              <a:t>DSPANZ Director &amp; GNGB</a:t>
            </a:r>
            <a:r>
              <a:rPr b="0" lang="en-US" sz="2300"/>
              <a:t> Director</a:t>
            </a:r>
            <a:r>
              <a:rPr b="0" lang="en-US" sz="2600"/>
              <a:t> </a:t>
            </a:r>
            <a:endParaRPr b="0" sz="2600"/>
          </a:p>
        </p:txBody>
      </p:sp>
      <p:sp>
        <p:nvSpPr>
          <p:cNvPr id="401" name="Google Shape;401;g2e1531753e7_2_246"/>
          <p:cNvSpPr txBox="1"/>
          <p:nvPr>
            <p:ph idx="1" type="body"/>
          </p:nvPr>
        </p:nvSpPr>
        <p:spPr>
          <a:xfrm>
            <a:off x="364461" y="2573921"/>
            <a:ext cx="5418862" cy="3122196"/>
          </a:xfrm>
          <a:prstGeom prst="rect">
            <a:avLst/>
          </a:prstGeom>
        </p:spPr>
        <p:txBody>
          <a:bodyPr anchorCtr="0" anchor="ctr" bIns="116050" lIns="116050" spcFirstLastPara="1" rIns="116050" wrap="square" tIns="116050">
            <a:normAutofit/>
          </a:bodyPr>
          <a:lstStyle/>
          <a:p>
            <a:pPr indent="0" lvl="0" marL="0" rtl="0" algn="l">
              <a:spcBef>
                <a:spcPts val="0"/>
              </a:spcBef>
              <a:spcAft>
                <a:spcPts val="1500"/>
              </a:spcAft>
              <a:buNone/>
            </a:pPr>
            <a:r>
              <a:rPr lang="en-US"/>
              <a:t>Leveraging a wealth of leadership experience in compliance and data security, specialising in scoping, project management, consultation, and customised solutions. Bringing a unique perspective to the optimisation of Payroll, Time &amp; Attendance, and HR processes. Recognised for the ability to devise innovative solutions, driving efficiency and ensuring compliance in business operations.</a:t>
            </a:r>
            <a:endParaRPr/>
          </a:p>
        </p:txBody>
      </p:sp>
      <p:sp>
        <p:nvSpPr>
          <p:cNvPr id="402" name="Google Shape;402;g2e1531753e7_2_246"/>
          <p:cNvSpPr txBox="1"/>
          <p:nvPr>
            <p:ph idx="12" type="sldNum"/>
          </p:nvPr>
        </p:nvSpPr>
        <p:spPr>
          <a:xfrm>
            <a:off x="9906586" y="6853777"/>
            <a:ext cx="641578" cy="578495"/>
          </a:xfrm>
          <a:prstGeom prst="rect">
            <a:avLst/>
          </a:prstGeom>
        </p:spPr>
        <p:txBody>
          <a:bodyPr anchorCtr="0" anchor="ctr" bIns="116050" lIns="116050" spcFirstLastPara="1" rIns="116050" wrap="square" tIns="116050">
            <a:normAutofit/>
          </a:bodyPr>
          <a:lstStyle/>
          <a:p>
            <a:pPr indent="0" lvl="0" marL="0" rtl="0" algn="r">
              <a:spcBef>
                <a:spcPts val="0"/>
              </a:spcBef>
              <a:spcAft>
                <a:spcPts val="0"/>
              </a:spcAft>
              <a:buNone/>
            </a:pPr>
            <a:fld id="{00000000-1234-1234-1234-123412341234}" type="slidenum">
              <a:rPr lang="en-US"/>
              <a:t>‹#›</a:t>
            </a:fld>
            <a:endParaRPr/>
          </a:p>
        </p:txBody>
      </p:sp>
      <p:pic>
        <p:nvPicPr>
          <p:cNvPr id="403" name="Google Shape;403;g2e1531753e7_2_246"/>
          <p:cNvPicPr preferRelativeResize="0"/>
          <p:nvPr/>
        </p:nvPicPr>
        <p:blipFill>
          <a:blip r:embed="rId3">
            <a:alphaModFix/>
          </a:blip>
          <a:stretch>
            <a:fillRect/>
          </a:stretch>
        </p:blipFill>
        <p:spPr>
          <a:xfrm>
            <a:off x="5926560" y="1727758"/>
            <a:ext cx="4270114" cy="4270114"/>
          </a:xfrm>
          <a:prstGeom prst="rect">
            <a:avLst/>
          </a:prstGeom>
          <a:noFill/>
          <a:ln>
            <a:noFill/>
          </a:ln>
        </p:spPr>
      </p:pic>
      <p:pic>
        <p:nvPicPr>
          <p:cNvPr id="404" name="Google Shape;404;g2e1531753e7_2_246"/>
          <p:cNvPicPr preferRelativeResize="0"/>
          <p:nvPr/>
        </p:nvPicPr>
        <p:blipFill rotWithShape="1">
          <a:blip r:embed="rId4">
            <a:alphaModFix/>
          </a:blip>
          <a:srcRect b="13872" l="3250" r="0" t="12103"/>
          <a:stretch/>
        </p:blipFill>
        <p:spPr>
          <a:xfrm>
            <a:off x="1686823" y="6485600"/>
            <a:ext cx="3376925" cy="6351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60" name="Shape 660"/>
        <p:cNvGrpSpPr/>
        <p:nvPr/>
      </p:nvGrpSpPr>
      <p:grpSpPr>
        <a:xfrm>
          <a:off x="0" y="0"/>
          <a:ext cx="0" cy="0"/>
          <a:chOff x="0" y="0"/>
          <a:chExt cx="0" cy="0"/>
        </a:xfrm>
      </p:grpSpPr>
      <p:pic>
        <p:nvPicPr>
          <p:cNvPr id="661" name="Google Shape;661;p24"/>
          <p:cNvPicPr preferRelativeResize="0"/>
          <p:nvPr/>
        </p:nvPicPr>
        <p:blipFill rotWithShape="1">
          <a:blip r:embed="rId3">
            <a:alphaModFix/>
          </a:blip>
          <a:srcRect b="24055" l="0" r="0" t="25315"/>
          <a:stretch/>
        </p:blipFill>
        <p:spPr>
          <a:xfrm>
            <a:off x="7790" y="359693"/>
            <a:ext cx="10691813" cy="1264777"/>
          </a:xfrm>
          <a:prstGeom prst="rect">
            <a:avLst/>
          </a:prstGeom>
          <a:noFill/>
          <a:ln>
            <a:noFill/>
          </a:ln>
        </p:spPr>
      </p:pic>
      <p:sp>
        <p:nvSpPr>
          <p:cNvPr id="662" name="Google Shape;662;p24"/>
          <p:cNvSpPr/>
          <p:nvPr/>
        </p:nvSpPr>
        <p:spPr>
          <a:xfrm>
            <a:off x="1113143" y="1758845"/>
            <a:ext cx="8619345"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chemeClr val="dk1"/>
                </a:solidFill>
                <a:latin typeface="Rockwell"/>
                <a:ea typeface="Rockwell"/>
                <a:cs typeface="Rockwell"/>
                <a:sym typeface="Rockwell"/>
              </a:rPr>
              <a:t>//_Cyber Response Incident Phases</a:t>
            </a:r>
            <a:endParaRPr/>
          </a:p>
        </p:txBody>
      </p:sp>
      <p:pic>
        <p:nvPicPr>
          <p:cNvPr id="663" name="Google Shape;663;p24"/>
          <p:cNvPicPr preferRelativeResize="0"/>
          <p:nvPr/>
        </p:nvPicPr>
        <p:blipFill rotWithShape="1">
          <a:blip r:embed="rId4">
            <a:alphaModFix/>
          </a:blip>
          <a:srcRect b="0" l="0" r="0" t="0"/>
          <a:stretch/>
        </p:blipFill>
        <p:spPr>
          <a:xfrm>
            <a:off x="1197564" y="4089004"/>
            <a:ext cx="8450502" cy="156052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68" name="Shape 668"/>
        <p:cNvGrpSpPr/>
        <p:nvPr/>
      </p:nvGrpSpPr>
      <p:grpSpPr>
        <a:xfrm>
          <a:off x="0" y="0"/>
          <a:ext cx="0" cy="0"/>
          <a:chOff x="0" y="0"/>
          <a:chExt cx="0" cy="0"/>
        </a:xfrm>
      </p:grpSpPr>
      <p:pic>
        <p:nvPicPr>
          <p:cNvPr id="669" name="Google Shape;669;p25"/>
          <p:cNvPicPr preferRelativeResize="0"/>
          <p:nvPr/>
        </p:nvPicPr>
        <p:blipFill rotWithShape="1">
          <a:blip r:embed="rId3">
            <a:alphaModFix/>
          </a:blip>
          <a:srcRect b="24055" l="0" r="0" t="25315"/>
          <a:stretch/>
        </p:blipFill>
        <p:spPr>
          <a:xfrm>
            <a:off x="7790" y="359693"/>
            <a:ext cx="10691813" cy="1264777"/>
          </a:xfrm>
          <a:prstGeom prst="rect">
            <a:avLst/>
          </a:prstGeom>
          <a:noFill/>
          <a:ln>
            <a:noFill/>
          </a:ln>
        </p:spPr>
      </p:pic>
      <p:sp>
        <p:nvSpPr>
          <p:cNvPr id="670" name="Google Shape;670;p25"/>
          <p:cNvSpPr/>
          <p:nvPr/>
        </p:nvSpPr>
        <p:spPr>
          <a:xfrm>
            <a:off x="1113145" y="2351607"/>
            <a:ext cx="8619345"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rgbClr val="84BF41"/>
                </a:solidFill>
                <a:latin typeface="Rockwell"/>
                <a:ea typeface="Rockwell"/>
                <a:cs typeface="Rockwell"/>
                <a:sym typeface="Rockwell"/>
              </a:rPr>
              <a:t>//_Log Management &amp; Retention</a:t>
            </a:r>
            <a:endParaRPr sz="3200">
              <a:solidFill>
                <a:schemeClr val="dk1"/>
              </a:solidFill>
              <a:latin typeface="Rockwell"/>
              <a:ea typeface="Rockwell"/>
              <a:cs typeface="Rockwell"/>
              <a:sym typeface="Rockwell"/>
            </a:endParaRPr>
          </a:p>
        </p:txBody>
      </p:sp>
      <p:sp>
        <p:nvSpPr>
          <p:cNvPr id="671" name="Google Shape;671;p25"/>
          <p:cNvSpPr/>
          <p:nvPr/>
        </p:nvSpPr>
        <p:spPr>
          <a:xfrm>
            <a:off x="723400" y="3229664"/>
            <a:ext cx="9398833" cy="36933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Rockwell"/>
                <a:ea typeface="Rockwell"/>
                <a:cs typeface="Rockwell"/>
                <a:sym typeface="Rockwell"/>
              </a:rPr>
              <a:t>Since event logs can contribute to investigations following cyber security incidents,</a:t>
            </a:r>
            <a:endParaRPr/>
          </a:p>
          <a:p>
            <a:pPr indent="0" lvl="0" marL="0" marR="0" rtl="0" algn="l">
              <a:spcBef>
                <a:spcPts val="0"/>
              </a:spcBef>
              <a:spcAft>
                <a:spcPts val="0"/>
              </a:spcAft>
              <a:buNone/>
            </a:pPr>
            <a:r>
              <a:rPr lang="en-US" sz="1800">
                <a:solidFill>
                  <a:schemeClr val="dk1"/>
                </a:solidFill>
                <a:latin typeface="Rockwell"/>
                <a:ea typeface="Rockwell"/>
                <a:cs typeface="Rockwell"/>
                <a:sym typeface="Rockwell"/>
              </a:rPr>
              <a:t>they should ideally be retained for the life of a system, and potentially longer.</a:t>
            </a:r>
            <a:endParaRPr/>
          </a:p>
          <a:p>
            <a:pPr indent="0" lvl="0" marL="0" marR="0" rtl="0" algn="l">
              <a:spcBef>
                <a:spcPts val="0"/>
              </a:spcBef>
              <a:spcAft>
                <a:spcPts val="0"/>
              </a:spcAft>
              <a:buNone/>
            </a:pPr>
            <a:r>
              <a:rPr lang="en-US" sz="1800">
                <a:solidFill>
                  <a:schemeClr val="dk1"/>
                </a:solidFill>
                <a:latin typeface="Rockwell"/>
                <a:ea typeface="Rockwell"/>
                <a:cs typeface="Rockwell"/>
                <a:sym typeface="Rockwell"/>
              </a:rPr>
              <a:t>However, the minimum retention requirement for these records under the Public</a:t>
            </a:r>
            <a:endParaRPr/>
          </a:p>
          <a:p>
            <a:pPr indent="0" lvl="0" marL="0" marR="0" rtl="0" algn="l">
              <a:spcBef>
                <a:spcPts val="0"/>
              </a:spcBef>
              <a:spcAft>
                <a:spcPts val="0"/>
              </a:spcAft>
              <a:buNone/>
            </a:pPr>
            <a:r>
              <a:rPr lang="en-US" sz="1800">
                <a:solidFill>
                  <a:schemeClr val="dk1"/>
                </a:solidFill>
                <a:latin typeface="Rockwell"/>
                <a:ea typeface="Rockwell"/>
                <a:cs typeface="Rockwell"/>
                <a:sym typeface="Rockwell"/>
              </a:rPr>
              <a:t>Record Office Victoria (PROV) Common Administrative Functions Retention and</a:t>
            </a:r>
            <a:endParaRPr/>
          </a:p>
          <a:p>
            <a:pPr indent="0" lvl="0" marL="0" marR="0" rtl="0" algn="l">
              <a:spcBef>
                <a:spcPts val="0"/>
              </a:spcBef>
              <a:spcAft>
                <a:spcPts val="0"/>
              </a:spcAft>
              <a:buNone/>
            </a:pPr>
            <a:r>
              <a:rPr lang="en-US" sz="1800">
                <a:solidFill>
                  <a:schemeClr val="dk1"/>
                </a:solidFill>
                <a:latin typeface="Rockwell"/>
                <a:ea typeface="Rockwell"/>
                <a:cs typeface="Rockwell"/>
                <a:sym typeface="Rockwell"/>
              </a:rPr>
              <a:t>Disposal Authority (RDA) publication is seven years. The governing body will likely</a:t>
            </a:r>
            <a:endParaRPr/>
          </a:p>
          <a:p>
            <a:pPr indent="0" lvl="0" marL="0" marR="0" rtl="0" algn="l">
              <a:spcBef>
                <a:spcPts val="0"/>
              </a:spcBef>
              <a:spcAft>
                <a:spcPts val="0"/>
              </a:spcAft>
              <a:buNone/>
            </a:pPr>
            <a:r>
              <a:rPr lang="en-US" sz="1800">
                <a:solidFill>
                  <a:schemeClr val="dk1"/>
                </a:solidFill>
                <a:latin typeface="Rockwell"/>
                <a:ea typeface="Rockwell"/>
                <a:cs typeface="Rockwell"/>
                <a:sym typeface="Rockwell"/>
              </a:rPr>
              <a:t>change depend on the state in which your organization and clients are operating.</a:t>
            </a:r>
            <a:endParaRPr/>
          </a:p>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a:p>
            <a:pPr indent="0" lvl="0" marL="0" marR="0" rtl="0" algn="l">
              <a:spcBef>
                <a:spcPts val="0"/>
              </a:spcBef>
              <a:spcAft>
                <a:spcPts val="0"/>
              </a:spcAft>
              <a:buNone/>
            </a:pPr>
            <a:r>
              <a:rPr lang="en-US" sz="1800">
                <a:solidFill>
                  <a:schemeClr val="dk1"/>
                </a:solidFill>
                <a:latin typeface="Rockwell"/>
                <a:ea typeface="Rockwell"/>
                <a:cs typeface="Rockwell"/>
                <a:sym typeface="Rockwell"/>
              </a:rPr>
              <a:t>The following list of events can assist in monitoring the security posture of systems,</a:t>
            </a:r>
            <a:endParaRPr/>
          </a:p>
          <a:p>
            <a:pPr indent="0" lvl="0" marL="0" marR="0" rtl="0" algn="l">
              <a:spcBef>
                <a:spcPts val="0"/>
              </a:spcBef>
              <a:spcAft>
                <a:spcPts val="0"/>
              </a:spcAft>
              <a:buNone/>
            </a:pPr>
            <a:r>
              <a:rPr lang="en-US" sz="1800">
                <a:solidFill>
                  <a:schemeClr val="dk1"/>
                </a:solidFill>
                <a:latin typeface="Rockwell"/>
                <a:ea typeface="Rockwell"/>
                <a:cs typeface="Rockwell"/>
                <a:sym typeface="Rockwell"/>
              </a:rPr>
              <a:t>detecting malicious behaviour, and contributing to investigations following cyber</a:t>
            </a:r>
            <a:endParaRPr/>
          </a:p>
          <a:p>
            <a:pPr indent="0" lvl="0" marL="0" marR="0" rtl="0" algn="l">
              <a:spcBef>
                <a:spcPts val="0"/>
              </a:spcBef>
              <a:spcAft>
                <a:spcPts val="0"/>
              </a:spcAft>
              <a:buNone/>
            </a:pPr>
            <a:r>
              <a:rPr lang="en-US" sz="1800">
                <a:solidFill>
                  <a:schemeClr val="dk1"/>
                </a:solidFill>
                <a:latin typeface="Rockwell"/>
                <a:ea typeface="Rockwell"/>
                <a:cs typeface="Rockwell"/>
                <a:sym typeface="Rockwell"/>
              </a:rPr>
              <a:t>security incidents in the future.</a:t>
            </a:r>
            <a:endParaRPr/>
          </a:p>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a:p>
            <a:pPr indent="0" lvl="0" marL="0" marR="0" rtl="0" algn="l">
              <a:spcBef>
                <a:spcPts val="0"/>
              </a:spcBef>
              <a:spcAft>
                <a:spcPts val="0"/>
              </a:spcAft>
              <a:buNone/>
            </a:pPr>
            <a:r>
              <a:rPr lang="en-US" sz="1800">
                <a:solidFill>
                  <a:schemeClr val="dk1"/>
                </a:solidFill>
                <a:latin typeface="Rockwell"/>
                <a:ea typeface="Rockwell"/>
                <a:cs typeface="Rockwell"/>
                <a:sym typeface="Rockwell"/>
              </a:rPr>
              <a:t>For any system requiring authentication, successful logon, failed logon and logoff events are logged.</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76" name="Shape 676"/>
        <p:cNvGrpSpPr/>
        <p:nvPr/>
      </p:nvGrpSpPr>
      <p:grpSpPr>
        <a:xfrm>
          <a:off x="0" y="0"/>
          <a:ext cx="0" cy="0"/>
          <a:chOff x="0" y="0"/>
          <a:chExt cx="0" cy="0"/>
        </a:xfrm>
      </p:grpSpPr>
      <p:pic>
        <p:nvPicPr>
          <p:cNvPr id="677" name="Google Shape;677;p26"/>
          <p:cNvPicPr preferRelativeResize="0"/>
          <p:nvPr/>
        </p:nvPicPr>
        <p:blipFill rotWithShape="1">
          <a:blip r:embed="rId3">
            <a:alphaModFix/>
          </a:blip>
          <a:srcRect b="24055" l="0" r="0" t="25315"/>
          <a:stretch/>
        </p:blipFill>
        <p:spPr>
          <a:xfrm>
            <a:off x="7790" y="359693"/>
            <a:ext cx="10691813" cy="1264777"/>
          </a:xfrm>
          <a:prstGeom prst="rect">
            <a:avLst/>
          </a:prstGeom>
          <a:noFill/>
          <a:ln>
            <a:noFill/>
          </a:ln>
        </p:spPr>
      </p:pic>
      <p:sp>
        <p:nvSpPr>
          <p:cNvPr id="678" name="Google Shape;678;p26"/>
          <p:cNvSpPr/>
          <p:nvPr/>
        </p:nvSpPr>
        <p:spPr>
          <a:xfrm>
            <a:off x="1113143" y="2049000"/>
            <a:ext cx="8619345"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rgbClr val="84BF41"/>
                </a:solidFill>
                <a:latin typeface="Rockwell"/>
                <a:ea typeface="Rockwell"/>
                <a:cs typeface="Rockwell"/>
                <a:sym typeface="Rockwell"/>
              </a:rPr>
              <a:t>//_Log Management &amp; Retention</a:t>
            </a:r>
            <a:endParaRPr sz="3200">
              <a:solidFill>
                <a:schemeClr val="dk1"/>
              </a:solidFill>
              <a:latin typeface="Rockwell"/>
              <a:ea typeface="Rockwell"/>
              <a:cs typeface="Rockwell"/>
              <a:sym typeface="Rockwell"/>
            </a:endParaRPr>
          </a:p>
        </p:txBody>
      </p:sp>
      <p:sp>
        <p:nvSpPr>
          <p:cNvPr id="679" name="Google Shape;679;p26"/>
          <p:cNvSpPr/>
          <p:nvPr/>
        </p:nvSpPr>
        <p:spPr>
          <a:xfrm>
            <a:off x="1405320" y="2802241"/>
            <a:ext cx="7881171" cy="45243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Rockwell"/>
                <a:ea typeface="Rockwell"/>
                <a:cs typeface="Rockwell"/>
                <a:sym typeface="Rockwell"/>
              </a:rPr>
              <a:t>The following events are logged for operating systems:</a:t>
            </a:r>
            <a:endParaRPr/>
          </a:p>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Rockwell"/>
                <a:ea typeface="Rockwell"/>
                <a:cs typeface="Rockwell"/>
                <a:sym typeface="Rockwell"/>
              </a:rPr>
              <a:t>access to important data and processes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Rockwell"/>
                <a:ea typeface="Rockwell"/>
                <a:cs typeface="Rockwell"/>
                <a:sym typeface="Rockwell"/>
              </a:rPr>
              <a:t>application crashes and any error messages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Rockwell"/>
                <a:ea typeface="Rockwell"/>
                <a:cs typeface="Rockwell"/>
                <a:sym typeface="Rockwell"/>
              </a:rPr>
              <a:t>attempts to use special privileges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Rockwell"/>
                <a:ea typeface="Rockwell"/>
                <a:cs typeface="Rockwell"/>
                <a:sym typeface="Rockwell"/>
              </a:rPr>
              <a:t>changes to accounts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Rockwell"/>
                <a:ea typeface="Rockwell"/>
                <a:cs typeface="Rockwell"/>
                <a:sym typeface="Rockwell"/>
              </a:rPr>
              <a:t>changes to security policy</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Rockwell"/>
                <a:ea typeface="Rockwell"/>
                <a:cs typeface="Rockwell"/>
                <a:sym typeface="Rockwell"/>
              </a:rPr>
              <a:t>changes to system configurations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Rockwell"/>
                <a:ea typeface="Rockwell"/>
                <a:cs typeface="Rockwell"/>
                <a:sym typeface="Rockwell"/>
              </a:rPr>
              <a:t>Domain Name System (DNS) and Hypertext Transfer Protocol requests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Rockwell"/>
                <a:ea typeface="Rockwell"/>
                <a:cs typeface="Rockwell"/>
                <a:sym typeface="Rockwell"/>
              </a:rPr>
              <a:t>failed attempts to access data and system resources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Rockwell"/>
                <a:ea typeface="Rockwell"/>
                <a:cs typeface="Rockwell"/>
                <a:sym typeface="Rockwell"/>
              </a:rPr>
              <a:t>service failures and restarts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Rockwell"/>
                <a:ea typeface="Rockwell"/>
                <a:cs typeface="Rockwell"/>
                <a:sym typeface="Rockwell"/>
              </a:rPr>
              <a:t>system start-up and shutdown</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Rockwell"/>
                <a:ea typeface="Rockwell"/>
                <a:cs typeface="Rockwell"/>
                <a:sym typeface="Rockwell"/>
              </a:rPr>
              <a:t>transfer of data to external media</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Rockwell"/>
                <a:ea typeface="Rockwell"/>
                <a:cs typeface="Rockwell"/>
                <a:sym typeface="Rockwell"/>
              </a:rPr>
              <a:t>user or group management</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Rockwell"/>
                <a:ea typeface="Rockwell"/>
                <a:cs typeface="Rockwell"/>
                <a:sym typeface="Rockwell"/>
              </a:rPr>
              <a:t>use of special privileges.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Rockwell"/>
                <a:ea typeface="Rockwell"/>
                <a:cs typeface="Rockwell"/>
                <a:sym typeface="Rockwell"/>
              </a:rPr>
              <a:t>Command line execution</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84" name="Shape 684"/>
        <p:cNvGrpSpPr/>
        <p:nvPr/>
      </p:nvGrpSpPr>
      <p:grpSpPr>
        <a:xfrm>
          <a:off x="0" y="0"/>
          <a:ext cx="0" cy="0"/>
          <a:chOff x="0" y="0"/>
          <a:chExt cx="0" cy="0"/>
        </a:xfrm>
      </p:grpSpPr>
      <p:pic>
        <p:nvPicPr>
          <p:cNvPr id="685" name="Google Shape;685;p27"/>
          <p:cNvPicPr preferRelativeResize="0"/>
          <p:nvPr/>
        </p:nvPicPr>
        <p:blipFill rotWithShape="1">
          <a:blip r:embed="rId3">
            <a:alphaModFix/>
          </a:blip>
          <a:srcRect b="24055" l="0" r="0" t="25315"/>
          <a:stretch/>
        </p:blipFill>
        <p:spPr>
          <a:xfrm>
            <a:off x="7790" y="359693"/>
            <a:ext cx="10691813" cy="1264777"/>
          </a:xfrm>
          <a:prstGeom prst="rect">
            <a:avLst/>
          </a:prstGeom>
          <a:noFill/>
          <a:ln>
            <a:noFill/>
          </a:ln>
        </p:spPr>
      </p:pic>
      <p:sp>
        <p:nvSpPr>
          <p:cNvPr id="686" name="Google Shape;686;p27"/>
          <p:cNvSpPr/>
          <p:nvPr/>
        </p:nvSpPr>
        <p:spPr>
          <a:xfrm>
            <a:off x="1113143" y="2049000"/>
            <a:ext cx="8619345"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rgbClr val="84BF41"/>
                </a:solidFill>
                <a:latin typeface="Rockwell"/>
                <a:ea typeface="Rockwell"/>
                <a:cs typeface="Rockwell"/>
                <a:sym typeface="Rockwell"/>
              </a:rPr>
              <a:t>//_Log Management &amp; Retention</a:t>
            </a:r>
            <a:endParaRPr sz="3200">
              <a:solidFill>
                <a:schemeClr val="dk1"/>
              </a:solidFill>
              <a:latin typeface="Rockwell"/>
              <a:ea typeface="Rockwell"/>
              <a:cs typeface="Rockwell"/>
              <a:sym typeface="Rockwell"/>
            </a:endParaRPr>
          </a:p>
        </p:txBody>
      </p:sp>
      <p:sp>
        <p:nvSpPr>
          <p:cNvPr id="687" name="Google Shape;687;p27"/>
          <p:cNvSpPr/>
          <p:nvPr/>
        </p:nvSpPr>
        <p:spPr>
          <a:xfrm>
            <a:off x="1405320" y="2802241"/>
            <a:ext cx="7881171" cy="258532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Rockwell"/>
                <a:ea typeface="Rockwell"/>
                <a:cs typeface="Rockwell"/>
                <a:sym typeface="Rockwell"/>
              </a:rPr>
              <a:t>The following events are logged for web applications:</a:t>
            </a:r>
            <a:endParaRPr/>
          </a:p>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Rockwell"/>
                <a:ea typeface="Rockwell"/>
                <a:cs typeface="Rockwell"/>
                <a:sym typeface="Rockwell"/>
              </a:rPr>
              <a:t>authenticated user access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Rockwell"/>
                <a:ea typeface="Rockwell"/>
                <a:cs typeface="Rockwell"/>
                <a:sym typeface="Rockwell"/>
              </a:rPr>
              <a:t>attempted access that is denied</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Rockwell"/>
                <a:ea typeface="Rockwell"/>
                <a:cs typeface="Rockwell"/>
                <a:sym typeface="Rockwell"/>
              </a:rPr>
              <a:t>crashes and any error messages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Rockwell"/>
                <a:ea typeface="Rockwell"/>
                <a:cs typeface="Rockwell"/>
                <a:sym typeface="Rockwell"/>
              </a:rPr>
              <a:t>search queries initiated by users.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Rockwell"/>
                <a:ea typeface="Rockwell"/>
                <a:cs typeface="Rockwell"/>
                <a:sym typeface="Rockwell"/>
              </a:rPr>
              <a:t>user agents connecting</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Rockwell"/>
                <a:ea typeface="Rockwell"/>
                <a:cs typeface="Rockwell"/>
                <a:sym typeface="Rockwell"/>
              </a:rPr>
              <a:t>IP addresses and associated port of connection</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Rockwell"/>
                <a:ea typeface="Rockwell"/>
                <a:cs typeface="Rockwell"/>
                <a:sym typeface="Rockwell"/>
              </a:rPr>
              <a:t>access to sensitive information</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92" name="Shape 692"/>
        <p:cNvGrpSpPr/>
        <p:nvPr/>
      </p:nvGrpSpPr>
      <p:grpSpPr>
        <a:xfrm>
          <a:off x="0" y="0"/>
          <a:ext cx="0" cy="0"/>
          <a:chOff x="0" y="0"/>
          <a:chExt cx="0" cy="0"/>
        </a:xfrm>
      </p:grpSpPr>
      <p:pic>
        <p:nvPicPr>
          <p:cNvPr id="693" name="Google Shape;693;p28"/>
          <p:cNvPicPr preferRelativeResize="0"/>
          <p:nvPr/>
        </p:nvPicPr>
        <p:blipFill rotWithShape="1">
          <a:blip r:embed="rId3">
            <a:alphaModFix/>
          </a:blip>
          <a:srcRect b="24055" l="0" r="0" t="25315"/>
          <a:stretch/>
        </p:blipFill>
        <p:spPr>
          <a:xfrm>
            <a:off x="7790" y="359693"/>
            <a:ext cx="10691813" cy="1264777"/>
          </a:xfrm>
          <a:prstGeom prst="rect">
            <a:avLst/>
          </a:prstGeom>
          <a:noFill/>
          <a:ln>
            <a:noFill/>
          </a:ln>
        </p:spPr>
      </p:pic>
      <p:sp>
        <p:nvSpPr>
          <p:cNvPr id="694" name="Google Shape;694;p28"/>
          <p:cNvSpPr/>
          <p:nvPr/>
        </p:nvSpPr>
        <p:spPr>
          <a:xfrm>
            <a:off x="1113143" y="2049000"/>
            <a:ext cx="8619345"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rgbClr val="84BF41"/>
                </a:solidFill>
                <a:latin typeface="Rockwell"/>
                <a:ea typeface="Rockwell"/>
                <a:cs typeface="Rockwell"/>
                <a:sym typeface="Rockwell"/>
              </a:rPr>
              <a:t>//_Log Management &amp; Retention</a:t>
            </a:r>
            <a:endParaRPr sz="3200">
              <a:solidFill>
                <a:schemeClr val="dk1"/>
              </a:solidFill>
              <a:latin typeface="Rockwell"/>
              <a:ea typeface="Rockwell"/>
              <a:cs typeface="Rockwell"/>
              <a:sym typeface="Rockwell"/>
            </a:endParaRPr>
          </a:p>
        </p:txBody>
      </p:sp>
      <p:sp>
        <p:nvSpPr>
          <p:cNvPr id="695" name="Google Shape;695;p28"/>
          <p:cNvSpPr/>
          <p:nvPr/>
        </p:nvSpPr>
        <p:spPr>
          <a:xfrm>
            <a:off x="1405320" y="2802241"/>
            <a:ext cx="7881171" cy="424731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Rockwell"/>
                <a:ea typeface="Rockwell"/>
                <a:cs typeface="Rockwell"/>
                <a:sym typeface="Rockwell"/>
              </a:rPr>
              <a:t>The following events are logged for databases:</a:t>
            </a:r>
            <a:endParaRPr/>
          </a:p>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Rockwell"/>
                <a:ea typeface="Rockwell"/>
                <a:cs typeface="Rockwell"/>
                <a:sym typeface="Rockwell"/>
              </a:rPr>
              <a:t>access to particularly important information</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Rockwell"/>
                <a:ea typeface="Rockwell"/>
                <a:cs typeface="Rockwell"/>
                <a:sym typeface="Rockwell"/>
              </a:rPr>
              <a:t>addition of new users, especially privileged users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Rockwell"/>
                <a:ea typeface="Rockwell"/>
                <a:cs typeface="Rockwell"/>
                <a:sym typeface="Rockwell"/>
              </a:rPr>
              <a:t>any query containing comments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Rockwell"/>
                <a:ea typeface="Rockwell"/>
                <a:cs typeface="Rockwell"/>
                <a:sym typeface="Rockwell"/>
              </a:rPr>
              <a:t>any query containing multiple embedded queries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Rockwell"/>
                <a:ea typeface="Rockwell"/>
                <a:cs typeface="Rockwell"/>
                <a:sym typeface="Rockwell"/>
              </a:rPr>
              <a:t>any query or database alerts or failures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Rockwell"/>
                <a:ea typeface="Rockwell"/>
                <a:cs typeface="Rockwell"/>
                <a:sym typeface="Rockwell"/>
              </a:rPr>
              <a:t>attempts to elevate privileges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Rockwell"/>
                <a:ea typeface="Rockwell"/>
                <a:cs typeface="Rockwell"/>
                <a:sym typeface="Rockwell"/>
              </a:rPr>
              <a:t>attempted access that is successful or unsuccessful</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Rockwell"/>
                <a:ea typeface="Rockwell"/>
                <a:cs typeface="Rockwell"/>
                <a:sym typeface="Rockwell"/>
              </a:rPr>
              <a:t>changes to the database structure</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Rockwell"/>
                <a:ea typeface="Rockwell"/>
                <a:cs typeface="Rockwell"/>
                <a:sym typeface="Rockwell"/>
              </a:rPr>
              <a:t>changes to user roles or database permissions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Rockwell"/>
                <a:ea typeface="Rockwell"/>
                <a:cs typeface="Rockwell"/>
                <a:sym typeface="Rockwell"/>
              </a:rPr>
              <a:t>database administrator actions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Rockwell"/>
                <a:ea typeface="Rockwell"/>
                <a:cs typeface="Rockwell"/>
                <a:sym typeface="Rockwell"/>
              </a:rPr>
              <a:t>database logons and logoffs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Rockwell"/>
                <a:ea typeface="Rockwell"/>
                <a:cs typeface="Rockwell"/>
                <a:sym typeface="Rockwell"/>
              </a:rPr>
              <a:t>modifications to data</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Rockwell"/>
                <a:ea typeface="Rockwell"/>
                <a:cs typeface="Rockwell"/>
                <a:sym typeface="Rockwell"/>
              </a:rPr>
              <a:t>use of executable commands.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99" name="Shape 699"/>
        <p:cNvGrpSpPr/>
        <p:nvPr/>
      </p:nvGrpSpPr>
      <p:grpSpPr>
        <a:xfrm>
          <a:off x="0" y="0"/>
          <a:ext cx="0" cy="0"/>
          <a:chOff x="0" y="0"/>
          <a:chExt cx="0" cy="0"/>
        </a:xfrm>
      </p:grpSpPr>
      <p:pic>
        <p:nvPicPr>
          <p:cNvPr id="700" name="Google Shape;700;p29"/>
          <p:cNvPicPr preferRelativeResize="0"/>
          <p:nvPr/>
        </p:nvPicPr>
        <p:blipFill rotWithShape="1">
          <a:blip r:embed="rId3">
            <a:alphaModFix/>
          </a:blip>
          <a:srcRect b="24055" l="0" r="0" t="25315"/>
          <a:stretch/>
        </p:blipFill>
        <p:spPr>
          <a:xfrm>
            <a:off x="7790" y="359693"/>
            <a:ext cx="10691813" cy="1264777"/>
          </a:xfrm>
          <a:prstGeom prst="rect">
            <a:avLst/>
          </a:prstGeom>
          <a:noFill/>
          <a:ln>
            <a:noFill/>
          </a:ln>
        </p:spPr>
      </p:pic>
      <p:sp>
        <p:nvSpPr>
          <p:cNvPr id="701" name="Google Shape;701;p29"/>
          <p:cNvSpPr/>
          <p:nvPr/>
        </p:nvSpPr>
        <p:spPr>
          <a:xfrm>
            <a:off x="509954" y="2091781"/>
            <a:ext cx="3293227"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chemeClr val="dk1"/>
                </a:solidFill>
                <a:latin typeface="Rockwell"/>
                <a:ea typeface="Rockwell"/>
                <a:cs typeface="Rockwell"/>
                <a:sym typeface="Rockwell"/>
              </a:rPr>
              <a:t>//_Change the </a:t>
            </a:r>
            <a:endParaRPr/>
          </a:p>
          <a:p>
            <a:pPr indent="0" lvl="0" marL="0" marR="0" rtl="0" algn="ctr">
              <a:spcBef>
                <a:spcPts val="0"/>
              </a:spcBef>
              <a:spcAft>
                <a:spcPts val="0"/>
              </a:spcAft>
              <a:buNone/>
            </a:pPr>
            <a:r>
              <a:rPr lang="en-US" sz="3200">
                <a:solidFill>
                  <a:schemeClr val="dk1"/>
                </a:solidFill>
                <a:latin typeface="Rockwell"/>
                <a:ea typeface="Rockwell"/>
                <a:cs typeface="Rockwell"/>
                <a:sym typeface="Rockwell"/>
              </a:rPr>
              <a:t>Context</a:t>
            </a:r>
            <a:endParaRPr/>
          </a:p>
        </p:txBody>
      </p:sp>
      <p:pic>
        <p:nvPicPr>
          <p:cNvPr id="702" name="Google Shape;702;p29"/>
          <p:cNvPicPr preferRelativeResize="0"/>
          <p:nvPr/>
        </p:nvPicPr>
        <p:blipFill rotWithShape="1">
          <a:blip r:embed="rId4">
            <a:alphaModFix/>
          </a:blip>
          <a:srcRect b="0" l="0" r="0" t="0"/>
          <a:stretch/>
        </p:blipFill>
        <p:spPr>
          <a:xfrm>
            <a:off x="4474114" y="1690300"/>
            <a:ext cx="4829037" cy="5628846"/>
          </a:xfrm>
          <a:prstGeom prst="rect">
            <a:avLst/>
          </a:prstGeom>
          <a:noFill/>
          <a:ln>
            <a:noFill/>
          </a:ln>
        </p:spPr>
      </p:pic>
      <p:sp>
        <p:nvSpPr>
          <p:cNvPr id="703" name="Google Shape;703;p29"/>
          <p:cNvSpPr txBox="1"/>
          <p:nvPr/>
        </p:nvSpPr>
        <p:spPr>
          <a:xfrm>
            <a:off x="799556" y="3636311"/>
            <a:ext cx="3003625" cy="36933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Rockwell"/>
                <a:ea typeface="Rockwell"/>
                <a:cs typeface="Rockwell"/>
                <a:sym typeface="Rockwell"/>
              </a:rPr>
              <a:t>You can reduce the risk of cyber attacks by:</a:t>
            </a:r>
            <a:endParaRPr/>
          </a:p>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Rockwell"/>
                <a:ea typeface="Rockwell"/>
                <a:cs typeface="Rockwell"/>
                <a:sym typeface="Rockwell"/>
              </a:rPr>
              <a:t>Thinking before you act;</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Rockwell"/>
                <a:ea typeface="Rockwell"/>
                <a:cs typeface="Rockwell"/>
                <a:sym typeface="Rockwell"/>
              </a:rPr>
              <a:t>being aware of the Delivery methods;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Rockwell"/>
                <a:ea typeface="Rockwell"/>
                <a:cs typeface="Rockwell"/>
                <a:sym typeface="Rockwell"/>
              </a:rPr>
              <a:t>play your role in keeping Systems up to date; and</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Rockwell"/>
                <a:ea typeface="Rockwell"/>
                <a:cs typeface="Rockwell"/>
                <a:sym typeface="Rockwell"/>
              </a:rPr>
              <a:t>maintaining good password hygiene. </a:t>
            </a:r>
            <a:endParaRPr/>
          </a:p>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p:txBody>
      </p:sp>
      <p:sp>
        <p:nvSpPr>
          <p:cNvPr id="704" name="Google Shape;704;p29"/>
          <p:cNvSpPr/>
          <p:nvPr/>
        </p:nvSpPr>
        <p:spPr>
          <a:xfrm rot="3194642">
            <a:off x="4907463" y="3122540"/>
            <a:ext cx="1218534" cy="1177573"/>
          </a:xfrm>
          <a:prstGeom prst="plus">
            <a:avLst>
              <a:gd fmla="val 42886" name="adj"/>
            </a:avLst>
          </a:prstGeom>
          <a:solidFill>
            <a:srgbClr val="343433"/>
          </a:solidFill>
          <a:ln cap="flat" cmpd="sng" w="12700">
            <a:solidFill>
              <a:srgbClr val="84BF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05" name="Google Shape;705;p29"/>
          <p:cNvSpPr/>
          <p:nvPr/>
        </p:nvSpPr>
        <p:spPr>
          <a:xfrm rot="3194642">
            <a:off x="7687633" y="3771086"/>
            <a:ext cx="1203573" cy="1197606"/>
          </a:xfrm>
          <a:prstGeom prst="plus">
            <a:avLst>
              <a:gd fmla="val 42886" name="adj"/>
            </a:avLst>
          </a:prstGeom>
          <a:solidFill>
            <a:srgbClr val="343433"/>
          </a:solidFill>
          <a:ln cap="flat" cmpd="sng" w="12700">
            <a:solidFill>
              <a:srgbClr val="84BF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09" name="Shape 709"/>
        <p:cNvGrpSpPr/>
        <p:nvPr/>
      </p:nvGrpSpPr>
      <p:grpSpPr>
        <a:xfrm>
          <a:off x="0" y="0"/>
          <a:ext cx="0" cy="0"/>
          <a:chOff x="0" y="0"/>
          <a:chExt cx="0" cy="0"/>
        </a:xfrm>
      </p:grpSpPr>
      <p:pic>
        <p:nvPicPr>
          <p:cNvPr id="710" name="Google Shape;710;p30"/>
          <p:cNvPicPr preferRelativeResize="0"/>
          <p:nvPr/>
        </p:nvPicPr>
        <p:blipFill rotWithShape="1">
          <a:blip r:embed="rId3">
            <a:alphaModFix/>
          </a:blip>
          <a:srcRect b="0" l="0" r="0" t="0"/>
          <a:stretch/>
        </p:blipFill>
        <p:spPr>
          <a:xfrm>
            <a:off x="624280" y="534314"/>
            <a:ext cx="1749179" cy="333418"/>
          </a:xfrm>
          <a:prstGeom prst="rect">
            <a:avLst/>
          </a:prstGeom>
          <a:noFill/>
          <a:ln>
            <a:noFill/>
          </a:ln>
        </p:spPr>
      </p:pic>
      <p:pic>
        <p:nvPicPr>
          <p:cNvPr id="711" name="Google Shape;711;p30"/>
          <p:cNvPicPr preferRelativeResize="0"/>
          <p:nvPr/>
        </p:nvPicPr>
        <p:blipFill rotWithShape="1">
          <a:blip r:embed="rId4">
            <a:alphaModFix/>
          </a:blip>
          <a:srcRect b="24055" l="0" r="0" t="25315"/>
          <a:stretch/>
        </p:blipFill>
        <p:spPr>
          <a:xfrm>
            <a:off x="7790" y="359693"/>
            <a:ext cx="10691813" cy="1264777"/>
          </a:xfrm>
          <a:prstGeom prst="rect">
            <a:avLst/>
          </a:prstGeom>
          <a:noFill/>
          <a:ln>
            <a:noFill/>
          </a:ln>
        </p:spPr>
      </p:pic>
      <p:sp>
        <p:nvSpPr>
          <p:cNvPr id="712" name="Google Shape;712;p30"/>
          <p:cNvSpPr txBox="1"/>
          <p:nvPr>
            <p:ph type="ctrTitle"/>
          </p:nvPr>
        </p:nvSpPr>
        <p:spPr>
          <a:xfrm>
            <a:off x="783107" y="5123121"/>
            <a:ext cx="6921826" cy="207686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Rockwell"/>
              <a:buNone/>
            </a:pPr>
            <a:r>
              <a:rPr baseline="30000" lang="en-US" sz="2800">
                <a:latin typeface="Rockwell"/>
                <a:ea typeface="Rockwell"/>
                <a:cs typeface="Rockwell"/>
                <a:sym typeface="Rockwell"/>
              </a:rPr>
              <a:t>Jordan Hunt – Principal Analyst, Cyber Incident Response</a:t>
            </a:r>
            <a:br>
              <a:rPr baseline="30000" lang="en-US" sz="2800">
                <a:latin typeface="Rockwell"/>
                <a:ea typeface="Rockwell"/>
                <a:cs typeface="Rockwell"/>
                <a:sym typeface="Rockwell"/>
              </a:rPr>
            </a:br>
            <a:br>
              <a:rPr baseline="30000" lang="en-US" sz="2800">
                <a:latin typeface="Rockwell"/>
                <a:ea typeface="Rockwell"/>
                <a:cs typeface="Rockwell"/>
                <a:sym typeface="Rockwell"/>
              </a:rPr>
            </a:br>
            <a:r>
              <a:rPr baseline="30000" lang="en-US" sz="2800">
                <a:latin typeface="Rockwell"/>
                <a:ea typeface="Rockwell"/>
                <a:cs typeface="Rockwell"/>
                <a:sym typeface="Rockwell"/>
              </a:rPr>
              <a:t>+61 437 979 163</a:t>
            </a:r>
            <a:br>
              <a:rPr baseline="30000" lang="en-US" sz="2800">
                <a:latin typeface="Rockwell"/>
                <a:ea typeface="Rockwell"/>
                <a:cs typeface="Rockwell"/>
                <a:sym typeface="Rockwell"/>
              </a:rPr>
            </a:br>
            <a:r>
              <a:rPr baseline="30000" lang="en-US" sz="2800">
                <a:latin typeface="Rockwell"/>
                <a:ea typeface="Rockwell"/>
                <a:cs typeface="Rockwell"/>
                <a:sym typeface="Rockwell"/>
              </a:rPr>
              <a:t>Jordan.hunt@forensicit.com.au</a:t>
            </a:r>
            <a:endParaRPr/>
          </a:p>
        </p:txBody>
      </p:sp>
      <p:sp>
        <p:nvSpPr>
          <p:cNvPr id="713" name="Google Shape;713;p30"/>
          <p:cNvSpPr txBox="1"/>
          <p:nvPr>
            <p:ph idx="1" type="subTitle"/>
          </p:nvPr>
        </p:nvSpPr>
        <p:spPr>
          <a:xfrm>
            <a:off x="783107" y="4912841"/>
            <a:ext cx="6379136" cy="471009"/>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2800"/>
              <a:buNone/>
            </a:pPr>
            <a:r>
              <a:rPr baseline="30000" lang="en-US" sz="2800">
                <a:latin typeface="Signika Negative SemiBold"/>
                <a:ea typeface="Signika Negative SemiBold"/>
                <a:cs typeface="Signika Negative SemiBold"/>
                <a:sym typeface="Signika Negative SemiBold"/>
              </a:rPr>
              <a:t>//_CONTACT</a:t>
            </a:r>
            <a:endParaRPr sz="2800">
              <a:latin typeface="Signika Negative SemiBold"/>
              <a:ea typeface="Signika Negative SemiBold"/>
              <a:cs typeface="Signika Negative SemiBold"/>
              <a:sym typeface="Signika Negative SemiBold"/>
            </a:endParaRPr>
          </a:p>
        </p:txBody>
      </p:sp>
      <p:sp>
        <p:nvSpPr>
          <p:cNvPr id="714" name="Google Shape;714;p30"/>
          <p:cNvSpPr txBox="1"/>
          <p:nvPr/>
        </p:nvSpPr>
        <p:spPr>
          <a:xfrm>
            <a:off x="3382993" y="1888407"/>
            <a:ext cx="3925825" cy="1136503"/>
          </a:xfrm>
          <a:prstGeom prst="rect">
            <a:avLst/>
          </a:prstGeom>
          <a:noFill/>
          <a:ln>
            <a:noFill/>
          </a:ln>
        </p:spPr>
        <p:txBody>
          <a:bodyPr anchorCtr="0" anchor="ctr" bIns="40075" lIns="80175" spcFirstLastPara="1" rIns="80175" wrap="square" tIns="40075">
            <a:noAutofit/>
          </a:bodyPr>
          <a:lstStyle/>
          <a:p>
            <a:pPr indent="0" lvl="0" marL="0" marR="0" rtl="0" algn="l">
              <a:lnSpc>
                <a:spcPct val="90000"/>
              </a:lnSpc>
              <a:spcBef>
                <a:spcPts val="0"/>
              </a:spcBef>
              <a:spcAft>
                <a:spcPts val="0"/>
              </a:spcAft>
              <a:buNone/>
            </a:pPr>
            <a:r>
              <a:t/>
            </a:r>
            <a:endParaRPr sz="2806">
              <a:solidFill>
                <a:schemeClr val="dk1"/>
              </a:solidFill>
              <a:latin typeface="Rockwell"/>
              <a:ea typeface="Rockwell"/>
              <a:cs typeface="Rockwell"/>
              <a:sym typeface="Rockwell"/>
            </a:endParaRPr>
          </a:p>
          <a:p>
            <a:pPr indent="0" lvl="0" marL="0" marR="0" rtl="0" algn="l">
              <a:lnSpc>
                <a:spcPct val="90000"/>
              </a:lnSpc>
              <a:spcBef>
                <a:spcPts val="0"/>
              </a:spcBef>
              <a:spcAft>
                <a:spcPts val="0"/>
              </a:spcAft>
              <a:buNone/>
            </a:pPr>
            <a:r>
              <a:t/>
            </a:r>
            <a:endParaRPr sz="2806">
              <a:solidFill>
                <a:schemeClr val="dk1"/>
              </a:solidFill>
              <a:latin typeface="Rockwell"/>
              <a:ea typeface="Rockwell"/>
              <a:cs typeface="Rockwell"/>
              <a:sym typeface="Rockwell"/>
            </a:endParaRPr>
          </a:p>
          <a:p>
            <a:pPr indent="0" lvl="0" marL="0" marR="0" rtl="0" algn="l">
              <a:lnSpc>
                <a:spcPct val="90000"/>
              </a:lnSpc>
              <a:spcBef>
                <a:spcPts val="0"/>
              </a:spcBef>
              <a:spcAft>
                <a:spcPts val="0"/>
              </a:spcAft>
              <a:buNone/>
            </a:pPr>
            <a:r>
              <a:t/>
            </a:r>
            <a:endParaRPr sz="2806">
              <a:solidFill>
                <a:schemeClr val="dk1"/>
              </a:solidFill>
              <a:latin typeface="Rockwell"/>
              <a:ea typeface="Rockwell"/>
              <a:cs typeface="Rockwell"/>
              <a:sym typeface="Rockwell"/>
            </a:endParaRPr>
          </a:p>
          <a:p>
            <a:pPr indent="0" lvl="0" marL="0" marR="0" rtl="0" algn="l">
              <a:lnSpc>
                <a:spcPct val="90000"/>
              </a:lnSpc>
              <a:spcBef>
                <a:spcPts val="0"/>
              </a:spcBef>
              <a:spcAft>
                <a:spcPts val="0"/>
              </a:spcAft>
              <a:buNone/>
            </a:pPr>
            <a:r>
              <a:rPr lang="en-US" sz="2806">
                <a:solidFill>
                  <a:schemeClr val="dk1"/>
                </a:solidFill>
                <a:latin typeface="Rockwell"/>
                <a:ea typeface="Rockwell"/>
                <a:cs typeface="Rockwell"/>
                <a:sym typeface="Rockwell"/>
              </a:rPr>
              <a:t>Thank you for listening</a:t>
            </a:r>
            <a:br>
              <a:rPr lang="en-US" sz="4217">
                <a:solidFill>
                  <a:schemeClr val="dk1"/>
                </a:solidFill>
                <a:latin typeface="Rockwell"/>
                <a:ea typeface="Rockwell"/>
                <a:cs typeface="Rockwell"/>
                <a:sym typeface="Rockwell"/>
              </a:rPr>
            </a:br>
            <a:endParaRPr baseline="30000" sz="4217">
              <a:solidFill>
                <a:schemeClr val="dk1"/>
              </a:solidFill>
              <a:latin typeface="Rockwell"/>
              <a:ea typeface="Rockwell"/>
              <a:cs typeface="Rockwell"/>
              <a:sym typeface="Rockwe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8" name="Shape 718"/>
        <p:cNvGrpSpPr/>
        <p:nvPr/>
      </p:nvGrpSpPr>
      <p:grpSpPr>
        <a:xfrm>
          <a:off x="0" y="0"/>
          <a:ext cx="0" cy="0"/>
          <a:chOff x="0" y="0"/>
          <a:chExt cx="0" cy="0"/>
        </a:xfrm>
      </p:grpSpPr>
      <p:sp>
        <p:nvSpPr>
          <p:cNvPr id="719" name="Google Shape;719;g2e1531753e7_6_0"/>
          <p:cNvSpPr txBox="1"/>
          <p:nvPr>
            <p:ph type="ctrTitle"/>
          </p:nvPr>
        </p:nvSpPr>
        <p:spPr>
          <a:xfrm>
            <a:off x="169544" y="2817296"/>
            <a:ext cx="7193813" cy="974005"/>
          </a:xfrm>
          <a:prstGeom prst="rect">
            <a:avLst/>
          </a:prstGeom>
        </p:spPr>
        <p:txBody>
          <a:bodyPr anchorCtr="0" anchor="b" bIns="116050" lIns="116050" spcFirstLastPara="1" rIns="116050" wrap="square" tIns="116050">
            <a:noAutofit/>
          </a:bodyPr>
          <a:lstStyle/>
          <a:p>
            <a:pPr indent="0" lvl="0" marL="0" rtl="0" algn="l">
              <a:lnSpc>
                <a:spcPct val="95000"/>
              </a:lnSpc>
              <a:spcBef>
                <a:spcPts val="0"/>
              </a:spcBef>
              <a:spcAft>
                <a:spcPts val="0"/>
              </a:spcAft>
              <a:buClr>
                <a:srgbClr val="000000"/>
              </a:buClr>
              <a:buSzPts val="1300"/>
              <a:buFont typeface="Arial"/>
              <a:buNone/>
            </a:pPr>
            <a:r>
              <a:rPr b="0" lang="en-US" sz="3500">
                <a:solidFill>
                  <a:schemeClr val="dk1"/>
                </a:solidFill>
              </a:rPr>
              <a:t>Group Q&amp;A</a:t>
            </a:r>
            <a:endParaRPr sz="4400"/>
          </a:p>
        </p:txBody>
      </p:sp>
      <p:pic>
        <p:nvPicPr>
          <p:cNvPr id="720" name="Google Shape;720;g2e1531753e7_6_0"/>
          <p:cNvPicPr preferRelativeResize="0"/>
          <p:nvPr/>
        </p:nvPicPr>
        <p:blipFill rotWithShape="1">
          <a:blip r:embed="rId3">
            <a:alphaModFix/>
          </a:blip>
          <a:srcRect b="13872" l="3250" r="0" t="12103"/>
          <a:stretch/>
        </p:blipFill>
        <p:spPr>
          <a:xfrm>
            <a:off x="1686823" y="6485600"/>
            <a:ext cx="3376925" cy="6351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4" name="Shape 724"/>
        <p:cNvGrpSpPr/>
        <p:nvPr/>
      </p:nvGrpSpPr>
      <p:grpSpPr>
        <a:xfrm>
          <a:off x="0" y="0"/>
          <a:ext cx="0" cy="0"/>
          <a:chOff x="0" y="0"/>
          <a:chExt cx="0" cy="0"/>
        </a:xfrm>
      </p:grpSpPr>
      <p:sp>
        <p:nvSpPr>
          <p:cNvPr id="725" name="Google Shape;725;g2e1531753e7_6_6"/>
          <p:cNvSpPr txBox="1"/>
          <p:nvPr>
            <p:ph type="ctrTitle"/>
          </p:nvPr>
        </p:nvSpPr>
        <p:spPr>
          <a:xfrm>
            <a:off x="287553" y="2074079"/>
            <a:ext cx="7929401" cy="890229"/>
          </a:xfrm>
          <a:prstGeom prst="rect">
            <a:avLst/>
          </a:prstGeom>
        </p:spPr>
        <p:txBody>
          <a:bodyPr anchorCtr="0" anchor="b" bIns="116050" lIns="116050" spcFirstLastPara="1" rIns="116050" wrap="square" tIns="116050">
            <a:normAutofit fontScale="90000"/>
          </a:bodyPr>
          <a:lstStyle/>
          <a:p>
            <a:pPr indent="0" lvl="0" marL="0" rtl="0" algn="l">
              <a:spcBef>
                <a:spcPts val="0"/>
              </a:spcBef>
              <a:spcAft>
                <a:spcPts val="0"/>
              </a:spcAft>
              <a:buNone/>
            </a:pPr>
            <a:r>
              <a:rPr lang="en-US" sz="2800"/>
              <a:t>Thank you for joining us </a:t>
            </a:r>
            <a:endParaRPr sz="5600"/>
          </a:p>
        </p:txBody>
      </p:sp>
      <p:sp>
        <p:nvSpPr>
          <p:cNvPr id="726" name="Google Shape;726;g2e1531753e7_6_6"/>
          <p:cNvSpPr txBox="1"/>
          <p:nvPr>
            <p:ph idx="1" type="subTitle"/>
          </p:nvPr>
        </p:nvSpPr>
        <p:spPr>
          <a:xfrm>
            <a:off x="287553" y="2964308"/>
            <a:ext cx="6810059" cy="578495"/>
          </a:xfrm>
          <a:prstGeom prst="rect">
            <a:avLst/>
          </a:prstGeom>
        </p:spPr>
        <p:txBody>
          <a:bodyPr anchorCtr="0" anchor="t" bIns="116050" lIns="116050" spcFirstLastPara="1" rIns="116050" wrap="square" tIns="116050">
            <a:noAutofit/>
          </a:bodyPr>
          <a:lstStyle/>
          <a:p>
            <a:pPr indent="0" lvl="0" marL="0" rtl="0" algn="l">
              <a:lnSpc>
                <a:spcPct val="95000"/>
              </a:lnSpc>
              <a:spcBef>
                <a:spcPts val="0"/>
              </a:spcBef>
              <a:spcAft>
                <a:spcPts val="0"/>
              </a:spcAft>
              <a:buSzPts val="770"/>
              <a:buNone/>
            </a:pPr>
            <a:r>
              <a:rPr lang="en-US" sz="1430">
                <a:solidFill>
                  <a:schemeClr val="dk1"/>
                </a:solidFill>
              </a:rPr>
              <a:t>The recording and slides for this webinar will be made available on DSPANZ website.</a:t>
            </a:r>
            <a:endParaRPr sz="2340">
              <a:solidFill>
                <a:srgbClr val="222222"/>
              </a:solidFill>
            </a:endParaRPr>
          </a:p>
        </p:txBody>
      </p:sp>
      <p:pic>
        <p:nvPicPr>
          <p:cNvPr id="727" name="Google Shape;727;g2e1531753e7_6_6"/>
          <p:cNvPicPr preferRelativeResize="0"/>
          <p:nvPr/>
        </p:nvPicPr>
        <p:blipFill>
          <a:blip r:embed="rId3">
            <a:alphaModFix/>
          </a:blip>
          <a:stretch>
            <a:fillRect/>
          </a:stretch>
        </p:blipFill>
        <p:spPr>
          <a:xfrm>
            <a:off x="2494124" y="4584625"/>
            <a:ext cx="551999" cy="569800"/>
          </a:xfrm>
          <a:prstGeom prst="rect">
            <a:avLst/>
          </a:prstGeom>
          <a:noFill/>
          <a:ln>
            <a:noFill/>
          </a:ln>
        </p:spPr>
      </p:pic>
      <p:pic>
        <p:nvPicPr>
          <p:cNvPr id="728" name="Google Shape;728;g2e1531753e7_6_6"/>
          <p:cNvPicPr preferRelativeResize="0"/>
          <p:nvPr/>
        </p:nvPicPr>
        <p:blipFill>
          <a:blip r:embed="rId4">
            <a:alphaModFix/>
          </a:blip>
          <a:stretch>
            <a:fillRect/>
          </a:stretch>
        </p:blipFill>
        <p:spPr>
          <a:xfrm>
            <a:off x="2394647" y="5312300"/>
            <a:ext cx="676750" cy="635099"/>
          </a:xfrm>
          <a:prstGeom prst="rect">
            <a:avLst/>
          </a:prstGeom>
          <a:noFill/>
          <a:ln>
            <a:noFill/>
          </a:ln>
        </p:spPr>
      </p:pic>
      <p:sp>
        <p:nvSpPr>
          <p:cNvPr id="729" name="Google Shape;729;g2e1531753e7_6_6"/>
          <p:cNvSpPr txBox="1"/>
          <p:nvPr/>
        </p:nvSpPr>
        <p:spPr>
          <a:xfrm>
            <a:off x="3046123" y="4552075"/>
            <a:ext cx="2598000" cy="634800"/>
          </a:xfrm>
          <a:prstGeom prst="rect">
            <a:avLst/>
          </a:prstGeom>
          <a:noFill/>
          <a:ln>
            <a:noFill/>
          </a:ln>
        </p:spPr>
        <p:txBody>
          <a:bodyPr anchorCtr="0" anchor="t" bIns="116050" lIns="116050" spcFirstLastPara="1" rIns="116050" wrap="square" tIns="116050">
            <a:normAutofit/>
          </a:bodyPr>
          <a:lstStyle/>
          <a:p>
            <a:pPr indent="0" lvl="0" marL="0" rtl="0" algn="l">
              <a:lnSpc>
                <a:spcPct val="115000"/>
              </a:lnSpc>
              <a:spcBef>
                <a:spcPts val="0"/>
              </a:spcBef>
              <a:spcAft>
                <a:spcPts val="1500"/>
              </a:spcAft>
              <a:buNone/>
            </a:pPr>
            <a:r>
              <a:rPr b="1" lang="en-US" sz="1800" u="sng">
                <a:solidFill>
                  <a:schemeClr val="dk1"/>
                </a:solidFill>
                <a:latin typeface="Inter"/>
                <a:ea typeface="Inter"/>
                <a:cs typeface="Inter"/>
                <a:sym typeface="Inter"/>
                <a:hlinkClick r:id="rId5">
                  <a:extLst>
                    <a:ext uri="{A12FA001-AC4F-418D-AE19-62706E023703}">
                      <ahyp:hlinkClr val="tx"/>
                    </a:ext>
                  </a:extLst>
                </a:hlinkClick>
              </a:rPr>
              <a:t>hello@dspanz.org</a:t>
            </a:r>
            <a:r>
              <a:rPr b="1" lang="en-US" sz="1800">
                <a:solidFill>
                  <a:schemeClr val="dk1"/>
                </a:solidFill>
                <a:latin typeface="Inter"/>
                <a:ea typeface="Inter"/>
                <a:cs typeface="Inter"/>
                <a:sym typeface="Inter"/>
              </a:rPr>
              <a:t> </a:t>
            </a:r>
            <a:endParaRPr b="1" sz="1800">
              <a:solidFill>
                <a:schemeClr val="dk1"/>
              </a:solidFill>
              <a:latin typeface="Inter"/>
              <a:ea typeface="Inter"/>
              <a:cs typeface="Inter"/>
              <a:sym typeface="Inter"/>
            </a:endParaRPr>
          </a:p>
        </p:txBody>
      </p:sp>
      <p:sp>
        <p:nvSpPr>
          <p:cNvPr id="730" name="Google Shape;730;g2e1531753e7_6_6"/>
          <p:cNvSpPr txBox="1"/>
          <p:nvPr/>
        </p:nvSpPr>
        <p:spPr>
          <a:xfrm>
            <a:off x="3063807" y="5312386"/>
            <a:ext cx="2376891" cy="634933"/>
          </a:xfrm>
          <a:prstGeom prst="rect">
            <a:avLst/>
          </a:prstGeom>
          <a:noFill/>
          <a:ln>
            <a:noFill/>
          </a:ln>
        </p:spPr>
        <p:txBody>
          <a:bodyPr anchorCtr="0" anchor="t" bIns="116050" lIns="116050" spcFirstLastPara="1" rIns="116050" wrap="square" tIns="116050">
            <a:normAutofit/>
          </a:bodyPr>
          <a:lstStyle/>
          <a:p>
            <a:pPr indent="0" lvl="0" marL="0" rtl="0" algn="l">
              <a:lnSpc>
                <a:spcPct val="115000"/>
              </a:lnSpc>
              <a:spcBef>
                <a:spcPts val="0"/>
              </a:spcBef>
              <a:spcAft>
                <a:spcPts val="1500"/>
              </a:spcAft>
              <a:buNone/>
            </a:pPr>
            <a:r>
              <a:rPr b="1" lang="en-US" sz="1800" u="sng">
                <a:solidFill>
                  <a:schemeClr val="dk1"/>
                </a:solidFill>
                <a:latin typeface="Inter"/>
                <a:ea typeface="Inter"/>
                <a:cs typeface="Inter"/>
                <a:sym typeface="Inter"/>
                <a:hlinkClick r:id="rId6">
                  <a:extLst>
                    <a:ext uri="{A12FA001-AC4F-418D-AE19-62706E023703}">
                      <ahyp:hlinkClr val="tx"/>
                    </a:ext>
                  </a:extLst>
                </a:hlinkClick>
              </a:rPr>
              <a:t>www.dspanz.org</a:t>
            </a:r>
            <a:r>
              <a:rPr b="1" lang="en-US" sz="1800">
                <a:solidFill>
                  <a:schemeClr val="dk1"/>
                </a:solidFill>
                <a:latin typeface="Inter"/>
                <a:ea typeface="Inter"/>
                <a:cs typeface="Inter"/>
                <a:sym typeface="Inter"/>
              </a:rPr>
              <a:t> </a:t>
            </a:r>
            <a:endParaRPr b="1" sz="1800">
              <a:solidFill>
                <a:schemeClr val="dk1"/>
              </a:solidFill>
              <a:latin typeface="Inter"/>
              <a:ea typeface="Inter"/>
              <a:cs typeface="Inter"/>
              <a:sym typeface="Inter"/>
            </a:endParaRPr>
          </a:p>
        </p:txBody>
      </p:sp>
      <p:sp>
        <p:nvSpPr>
          <p:cNvPr id="731" name="Google Shape;731;g2e1531753e7_6_6"/>
          <p:cNvSpPr txBox="1"/>
          <p:nvPr>
            <p:ph idx="1" type="subTitle"/>
          </p:nvPr>
        </p:nvSpPr>
        <p:spPr>
          <a:xfrm>
            <a:off x="287553" y="4023118"/>
            <a:ext cx="2984443" cy="634933"/>
          </a:xfrm>
          <a:prstGeom prst="rect">
            <a:avLst/>
          </a:prstGeom>
        </p:spPr>
        <p:txBody>
          <a:bodyPr anchorCtr="0" anchor="t" bIns="116050" lIns="116050" spcFirstLastPara="1" rIns="116050" wrap="square" tIns="116050">
            <a:normAutofit lnSpcReduction="20000"/>
          </a:bodyPr>
          <a:lstStyle/>
          <a:p>
            <a:pPr indent="0" lvl="0" marL="0" rtl="0" algn="l">
              <a:lnSpc>
                <a:spcPct val="115000"/>
              </a:lnSpc>
              <a:spcBef>
                <a:spcPts val="0"/>
              </a:spcBef>
              <a:spcAft>
                <a:spcPts val="0"/>
              </a:spcAft>
              <a:buNone/>
            </a:pPr>
            <a:r>
              <a:rPr lang="en-US" sz="2100">
                <a:solidFill>
                  <a:srgbClr val="222222"/>
                </a:solidFill>
              </a:rPr>
              <a:t>For more information:</a:t>
            </a:r>
            <a:endParaRPr sz="3400">
              <a:solidFill>
                <a:srgbClr val="222222"/>
              </a:solidFill>
            </a:endParaRPr>
          </a:p>
        </p:txBody>
      </p:sp>
      <p:pic>
        <p:nvPicPr>
          <p:cNvPr id="732" name="Google Shape;732;g2e1531753e7_6_6"/>
          <p:cNvPicPr preferRelativeResize="0"/>
          <p:nvPr/>
        </p:nvPicPr>
        <p:blipFill rotWithShape="1">
          <a:blip r:embed="rId7">
            <a:alphaModFix/>
          </a:blip>
          <a:srcRect b="13872" l="3250" r="0" t="12103"/>
          <a:stretch/>
        </p:blipFill>
        <p:spPr>
          <a:xfrm>
            <a:off x="1686823" y="6485600"/>
            <a:ext cx="3376925" cy="635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g2e1531753e7_2_253"/>
          <p:cNvSpPr txBox="1"/>
          <p:nvPr>
            <p:ph type="title"/>
          </p:nvPr>
        </p:nvSpPr>
        <p:spPr>
          <a:xfrm>
            <a:off x="364461" y="654077"/>
            <a:ext cx="9962877" cy="1260166"/>
          </a:xfrm>
          <a:prstGeom prst="rect">
            <a:avLst/>
          </a:prstGeom>
        </p:spPr>
        <p:txBody>
          <a:bodyPr anchorCtr="0" anchor="t" bIns="116050" lIns="116050" spcFirstLastPara="1" rIns="116050" wrap="square" tIns="116050">
            <a:normAutofit/>
          </a:bodyPr>
          <a:lstStyle/>
          <a:p>
            <a:pPr indent="0" lvl="0" marL="0" rtl="0" algn="l">
              <a:spcBef>
                <a:spcPts val="0"/>
              </a:spcBef>
              <a:spcAft>
                <a:spcPts val="0"/>
              </a:spcAft>
              <a:buSzPts val="1300"/>
              <a:buNone/>
            </a:pPr>
            <a:r>
              <a:rPr lang="en-US" sz="2800"/>
              <a:t>Charles Gillman</a:t>
            </a:r>
            <a:endParaRPr sz="2800"/>
          </a:p>
          <a:p>
            <a:pPr indent="0" lvl="0" marL="0" rtl="0" algn="l">
              <a:spcBef>
                <a:spcPts val="0"/>
              </a:spcBef>
              <a:spcAft>
                <a:spcPts val="0"/>
              </a:spcAft>
              <a:buSzPts val="1300"/>
              <a:buNone/>
            </a:pPr>
            <a:r>
              <a:rPr b="0" lang="en-US" sz="2300"/>
              <a:t>CISO - </a:t>
            </a:r>
            <a:r>
              <a:rPr b="0" lang="en-US" sz="2300"/>
              <a:t>SuperChoice &amp; DSPANZ Security Committee Co-Chair</a:t>
            </a:r>
            <a:endParaRPr b="0" sz="2300"/>
          </a:p>
        </p:txBody>
      </p:sp>
      <p:sp>
        <p:nvSpPr>
          <p:cNvPr id="410" name="Google Shape;410;g2e1531753e7_2_253"/>
          <p:cNvSpPr txBox="1"/>
          <p:nvPr>
            <p:ph idx="12" type="sldNum"/>
          </p:nvPr>
        </p:nvSpPr>
        <p:spPr>
          <a:xfrm>
            <a:off x="9906586" y="6853777"/>
            <a:ext cx="641578" cy="578495"/>
          </a:xfrm>
          <a:prstGeom prst="rect">
            <a:avLst/>
          </a:prstGeom>
        </p:spPr>
        <p:txBody>
          <a:bodyPr anchorCtr="0" anchor="ctr" bIns="116050" lIns="116050" spcFirstLastPara="1" rIns="116050" wrap="square" tIns="116050">
            <a:normAutofit/>
          </a:bodyPr>
          <a:lstStyle/>
          <a:p>
            <a:pPr indent="0" lvl="0" marL="0" rtl="0" algn="r">
              <a:spcBef>
                <a:spcPts val="0"/>
              </a:spcBef>
              <a:spcAft>
                <a:spcPts val="0"/>
              </a:spcAft>
              <a:buNone/>
            </a:pPr>
            <a:fld id="{00000000-1234-1234-1234-123412341234}" type="slidenum">
              <a:rPr lang="en-US"/>
              <a:t>‹#›</a:t>
            </a:fld>
            <a:endParaRPr/>
          </a:p>
        </p:txBody>
      </p:sp>
      <p:sp>
        <p:nvSpPr>
          <p:cNvPr id="411" name="Google Shape;411;g2e1531753e7_2_253"/>
          <p:cNvSpPr txBox="1"/>
          <p:nvPr>
            <p:ph idx="1" type="body"/>
          </p:nvPr>
        </p:nvSpPr>
        <p:spPr>
          <a:xfrm>
            <a:off x="551253" y="2619101"/>
            <a:ext cx="5007046" cy="3314440"/>
          </a:xfrm>
          <a:prstGeom prst="rect">
            <a:avLst/>
          </a:prstGeom>
        </p:spPr>
        <p:txBody>
          <a:bodyPr anchorCtr="0" anchor="ctr" bIns="116050" lIns="116050" spcFirstLastPara="1" rIns="116050" wrap="square" tIns="116050">
            <a:normAutofit/>
          </a:bodyPr>
          <a:lstStyle/>
          <a:p>
            <a:pPr indent="0" lvl="0" marL="0" rtl="0" algn="l">
              <a:lnSpc>
                <a:spcPct val="115000"/>
              </a:lnSpc>
              <a:spcBef>
                <a:spcPts val="0"/>
              </a:spcBef>
              <a:spcAft>
                <a:spcPts val="0"/>
              </a:spcAft>
              <a:buNone/>
            </a:pPr>
            <a:r>
              <a:rPr lang="en-US"/>
              <a:t>With over two decades of expertise in Information Security, specialising in financial services. Led security teams at major institutions and held CISO roles in diverse settings, offering a comprehensive perspective from a background as a penetration tester. Provides practical solutions for current and emerging cybersecurity threats.</a:t>
            </a:r>
            <a:endParaRPr/>
          </a:p>
        </p:txBody>
      </p:sp>
      <p:pic>
        <p:nvPicPr>
          <p:cNvPr id="412" name="Google Shape;412;g2e1531753e7_2_253"/>
          <p:cNvPicPr preferRelativeResize="0"/>
          <p:nvPr/>
        </p:nvPicPr>
        <p:blipFill>
          <a:blip r:embed="rId3">
            <a:alphaModFix/>
          </a:blip>
          <a:stretch>
            <a:fillRect/>
          </a:stretch>
        </p:blipFill>
        <p:spPr>
          <a:xfrm>
            <a:off x="5994664" y="1806657"/>
            <a:ext cx="4134858" cy="4134858"/>
          </a:xfrm>
          <a:prstGeom prst="rect">
            <a:avLst/>
          </a:prstGeom>
          <a:noFill/>
          <a:ln>
            <a:noFill/>
          </a:ln>
        </p:spPr>
      </p:pic>
      <p:pic>
        <p:nvPicPr>
          <p:cNvPr id="413" name="Google Shape;413;g2e1531753e7_2_253"/>
          <p:cNvPicPr preferRelativeResize="0"/>
          <p:nvPr/>
        </p:nvPicPr>
        <p:blipFill rotWithShape="1">
          <a:blip r:embed="rId4">
            <a:alphaModFix/>
          </a:blip>
          <a:srcRect b="13872" l="3250" r="0" t="12103"/>
          <a:stretch/>
        </p:blipFill>
        <p:spPr>
          <a:xfrm>
            <a:off x="1686823" y="6485600"/>
            <a:ext cx="3376925" cy="635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g2e1531753e7_2_260"/>
          <p:cNvSpPr txBox="1"/>
          <p:nvPr>
            <p:ph type="title"/>
          </p:nvPr>
        </p:nvSpPr>
        <p:spPr>
          <a:xfrm>
            <a:off x="364461" y="654077"/>
            <a:ext cx="9962877" cy="1260166"/>
          </a:xfrm>
          <a:prstGeom prst="rect">
            <a:avLst/>
          </a:prstGeom>
        </p:spPr>
        <p:txBody>
          <a:bodyPr anchorCtr="0" anchor="t" bIns="116050" lIns="116050" spcFirstLastPara="1" rIns="116050" wrap="square" tIns="116050">
            <a:normAutofit/>
          </a:bodyPr>
          <a:lstStyle/>
          <a:p>
            <a:pPr indent="0" lvl="0" marL="0" rtl="0" algn="l">
              <a:spcBef>
                <a:spcPts val="0"/>
              </a:spcBef>
              <a:spcAft>
                <a:spcPts val="0"/>
              </a:spcAft>
              <a:buSzPts val="1300"/>
              <a:buNone/>
            </a:pPr>
            <a:r>
              <a:rPr lang="en-US" sz="2800"/>
              <a:t>Jordan Hunt</a:t>
            </a:r>
            <a:endParaRPr sz="2800"/>
          </a:p>
          <a:p>
            <a:pPr indent="0" lvl="0" marL="0" rtl="0" algn="l">
              <a:spcBef>
                <a:spcPts val="0"/>
              </a:spcBef>
              <a:spcAft>
                <a:spcPts val="0"/>
              </a:spcAft>
              <a:buSzPts val="1300"/>
              <a:buNone/>
            </a:pPr>
            <a:r>
              <a:rPr b="0" lang="en-US" sz="2300">
                <a:solidFill>
                  <a:schemeClr val="dk2"/>
                </a:solidFill>
              </a:rPr>
              <a:t>Director of Cyber &amp; Incident Response - Forensic IT</a:t>
            </a:r>
            <a:endParaRPr b="0" sz="2300"/>
          </a:p>
        </p:txBody>
      </p:sp>
      <p:sp>
        <p:nvSpPr>
          <p:cNvPr id="419" name="Google Shape;419;g2e1531753e7_2_260"/>
          <p:cNvSpPr txBox="1"/>
          <p:nvPr>
            <p:ph idx="1" type="body"/>
          </p:nvPr>
        </p:nvSpPr>
        <p:spPr>
          <a:xfrm>
            <a:off x="318509" y="2286861"/>
            <a:ext cx="5286267" cy="3315322"/>
          </a:xfrm>
          <a:prstGeom prst="rect">
            <a:avLst/>
          </a:prstGeom>
        </p:spPr>
        <p:txBody>
          <a:bodyPr anchorCtr="0" anchor="ctr" bIns="116050" lIns="116050" spcFirstLastPara="1" rIns="116050" wrap="square" tIns="116050">
            <a:normAutofit lnSpcReduction="10000"/>
          </a:bodyPr>
          <a:lstStyle/>
          <a:p>
            <a:pPr indent="0" lvl="0" marL="0" rtl="0" algn="l">
              <a:lnSpc>
                <a:spcPct val="115000"/>
              </a:lnSpc>
              <a:spcBef>
                <a:spcPts val="0"/>
              </a:spcBef>
              <a:spcAft>
                <a:spcPts val="1500"/>
              </a:spcAft>
              <a:buNone/>
            </a:pPr>
            <a:r>
              <a:rPr lang="en-US">
                <a:solidFill>
                  <a:schemeClr val="dk1"/>
                </a:solidFill>
              </a:rPr>
              <a:t>Drawing on extensive expertise in cyber incident response and forensic data analysis, Jordan is proficient in threat detection, digital forensics, and mobile device investigations. He brings a distinctive approach to cybersecurity challenges, adept at managing intricate cyber incidents and formulating effective strategies. Celebrated for his capability to improve cybersecurity defenses and establish resilient incident response frameworks.</a:t>
            </a:r>
            <a:endParaRPr>
              <a:solidFill>
                <a:schemeClr val="dk1"/>
              </a:solidFill>
            </a:endParaRPr>
          </a:p>
        </p:txBody>
      </p:sp>
      <p:sp>
        <p:nvSpPr>
          <p:cNvPr id="420" name="Google Shape;420;g2e1531753e7_2_260"/>
          <p:cNvSpPr txBox="1"/>
          <p:nvPr>
            <p:ph idx="12" type="sldNum"/>
          </p:nvPr>
        </p:nvSpPr>
        <p:spPr>
          <a:xfrm>
            <a:off x="9906586" y="6853777"/>
            <a:ext cx="641578" cy="578495"/>
          </a:xfrm>
          <a:prstGeom prst="rect">
            <a:avLst/>
          </a:prstGeom>
        </p:spPr>
        <p:txBody>
          <a:bodyPr anchorCtr="0" anchor="ctr" bIns="116050" lIns="116050" spcFirstLastPara="1" rIns="116050" wrap="square" tIns="116050">
            <a:normAutofit/>
          </a:bodyPr>
          <a:lstStyle/>
          <a:p>
            <a:pPr indent="0" lvl="0" marL="0" rtl="0" algn="r">
              <a:spcBef>
                <a:spcPts val="0"/>
              </a:spcBef>
              <a:spcAft>
                <a:spcPts val="0"/>
              </a:spcAft>
              <a:buNone/>
            </a:pPr>
            <a:fld id="{00000000-1234-1234-1234-123412341234}" type="slidenum">
              <a:rPr lang="en-US"/>
              <a:t>‹#›</a:t>
            </a:fld>
            <a:endParaRPr/>
          </a:p>
        </p:txBody>
      </p:sp>
      <p:pic>
        <p:nvPicPr>
          <p:cNvPr id="421" name="Google Shape;421;g2e1531753e7_2_260"/>
          <p:cNvPicPr preferRelativeResize="0"/>
          <p:nvPr/>
        </p:nvPicPr>
        <p:blipFill>
          <a:blip r:embed="rId3">
            <a:alphaModFix/>
          </a:blip>
          <a:stretch>
            <a:fillRect/>
          </a:stretch>
        </p:blipFill>
        <p:spPr>
          <a:xfrm>
            <a:off x="6111885" y="1960708"/>
            <a:ext cx="3899464" cy="3899464"/>
          </a:xfrm>
          <a:prstGeom prst="rect">
            <a:avLst/>
          </a:prstGeom>
          <a:noFill/>
          <a:ln>
            <a:noFill/>
          </a:ln>
        </p:spPr>
      </p:pic>
      <p:pic>
        <p:nvPicPr>
          <p:cNvPr id="422" name="Google Shape;422;g2e1531753e7_2_260"/>
          <p:cNvPicPr preferRelativeResize="0"/>
          <p:nvPr/>
        </p:nvPicPr>
        <p:blipFill rotWithShape="1">
          <a:blip r:embed="rId4">
            <a:alphaModFix/>
          </a:blip>
          <a:srcRect b="13872" l="3250" r="0" t="12103"/>
          <a:stretch/>
        </p:blipFill>
        <p:spPr>
          <a:xfrm>
            <a:off x="1686823" y="6485600"/>
            <a:ext cx="3376925" cy="635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g2e1531753e7_4_0"/>
          <p:cNvSpPr txBox="1"/>
          <p:nvPr>
            <p:ph type="ctrTitle"/>
          </p:nvPr>
        </p:nvSpPr>
        <p:spPr>
          <a:xfrm>
            <a:off x="90825" y="2337575"/>
            <a:ext cx="7592400" cy="1442400"/>
          </a:xfrm>
          <a:prstGeom prst="rect">
            <a:avLst/>
          </a:prstGeom>
        </p:spPr>
        <p:txBody>
          <a:bodyPr anchorCtr="0" anchor="b" bIns="116050" lIns="116050" spcFirstLastPara="1" rIns="116050" wrap="square" tIns="116050">
            <a:noAutofit/>
          </a:bodyPr>
          <a:lstStyle/>
          <a:p>
            <a:pPr indent="0" lvl="0" marL="0" rtl="0" algn="l">
              <a:spcBef>
                <a:spcPts val="0"/>
              </a:spcBef>
              <a:spcAft>
                <a:spcPts val="0"/>
              </a:spcAft>
              <a:buNone/>
            </a:pPr>
            <a:r>
              <a:t/>
            </a:r>
            <a:endParaRPr sz="3600"/>
          </a:p>
          <a:p>
            <a:pPr indent="0" lvl="0" marL="0" rtl="0" algn="l">
              <a:spcBef>
                <a:spcPts val="0"/>
              </a:spcBef>
              <a:spcAft>
                <a:spcPts val="0"/>
              </a:spcAft>
              <a:buNone/>
            </a:pPr>
            <a:r>
              <a:rPr lang="en-US" sz="3600"/>
              <a:t>“Anatomy of a Cyber Attack”</a:t>
            </a:r>
            <a:endParaRPr sz="3600"/>
          </a:p>
        </p:txBody>
      </p:sp>
      <p:sp>
        <p:nvSpPr>
          <p:cNvPr id="428" name="Google Shape;428;g2e1531753e7_4_0"/>
          <p:cNvSpPr txBox="1"/>
          <p:nvPr>
            <p:ph idx="1" type="subTitle"/>
          </p:nvPr>
        </p:nvSpPr>
        <p:spPr>
          <a:xfrm>
            <a:off x="232743" y="3779838"/>
            <a:ext cx="4252867" cy="684758"/>
          </a:xfrm>
          <a:prstGeom prst="rect">
            <a:avLst/>
          </a:prstGeom>
        </p:spPr>
        <p:txBody>
          <a:bodyPr anchorCtr="0" anchor="t" bIns="116050" lIns="116050" spcFirstLastPara="1" rIns="116050" wrap="square" tIns="116050">
            <a:noAutofit/>
          </a:bodyPr>
          <a:lstStyle/>
          <a:p>
            <a:pPr indent="0" lvl="0" marL="0" rtl="0" algn="l">
              <a:lnSpc>
                <a:spcPct val="95000"/>
              </a:lnSpc>
              <a:spcBef>
                <a:spcPts val="0"/>
              </a:spcBef>
              <a:spcAft>
                <a:spcPts val="0"/>
              </a:spcAft>
              <a:buSzPts val="1300"/>
              <a:buNone/>
            </a:pPr>
            <a:r>
              <a:rPr lang="en-US" sz="2700">
                <a:solidFill>
                  <a:schemeClr val="dk1"/>
                </a:solidFill>
              </a:rPr>
              <a:t>Jordan Hunt</a:t>
            </a:r>
            <a:endParaRPr sz="3800">
              <a:solidFill>
                <a:srgbClr val="222222"/>
              </a:solidFill>
            </a:endParaRPr>
          </a:p>
        </p:txBody>
      </p:sp>
      <p:pic>
        <p:nvPicPr>
          <p:cNvPr id="429" name="Google Shape;429;g2e1531753e7_4_0"/>
          <p:cNvPicPr preferRelativeResize="0"/>
          <p:nvPr/>
        </p:nvPicPr>
        <p:blipFill rotWithShape="1">
          <a:blip r:embed="rId3">
            <a:alphaModFix/>
          </a:blip>
          <a:srcRect b="13872" l="3250" r="0" t="12103"/>
          <a:stretch/>
        </p:blipFill>
        <p:spPr>
          <a:xfrm>
            <a:off x="1686823" y="6485600"/>
            <a:ext cx="3376925" cy="635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3" name="Shape 433"/>
        <p:cNvGrpSpPr/>
        <p:nvPr/>
      </p:nvGrpSpPr>
      <p:grpSpPr>
        <a:xfrm>
          <a:off x="0" y="0"/>
          <a:ext cx="0" cy="0"/>
          <a:chOff x="0" y="0"/>
          <a:chExt cx="0" cy="0"/>
        </a:xfrm>
      </p:grpSpPr>
      <p:sp>
        <p:nvSpPr>
          <p:cNvPr id="434" name="Google Shape;434;p1"/>
          <p:cNvSpPr txBox="1"/>
          <p:nvPr/>
        </p:nvSpPr>
        <p:spPr>
          <a:xfrm>
            <a:off x="1808301" y="464951"/>
            <a:ext cx="7075209"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baseline="30000" i="0" lang="en-US" sz="5400" u="none" cap="none" strike="noStrike">
                <a:solidFill>
                  <a:srgbClr val="84BF41"/>
                </a:solidFill>
                <a:latin typeface="Rockwell"/>
                <a:ea typeface="Rockwell"/>
                <a:cs typeface="Rockwell"/>
                <a:sym typeface="Rockwell"/>
              </a:rPr>
              <a:t>//_Anatomy of a Cyber Attack</a:t>
            </a:r>
            <a:endParaRPr b="0" i="0" sz="5400" u="none" cap="none" strike="noStrike">
              <a:solidFill>
                <a:srgbClr val="84BF41"/>
              </a:solidFill>
              <a:latin typeface="Balthazar"/>
              <a:ea typeface="Balthazar"/>
              <a:cs typeface="Balthazar"/>
              <a:sym typeface="Balthazar"/>
            </a:endParaRPr>
          </a:p>
        </p:txBody>
      </p:sp>
      <p:pic>
        <p:nvPicPr>
          <p:cNvPr descr="A room with a group of tables and chairs&#10;&#10;Description automatically generated" id="435" name="Google Shape;435;p1"/>
          <p:cNvPicPr preferRelativeResize="0"/>
          <p:nvPr/>
        </p:nvPicPr>
        <p:blipFill rotWithShape="1">
          <a:blip r:embed="rId3">
            <a:alphaModFix/>
          </a:blip>
          <a:srcRect b="12290" l="0" r="0" t="0"/>
          <a:stretch/>
        </p:blipFill>
        <p:spPr>
          <a:xfrm>
            <a:off x="0" y="1388281"/>
            <a:ext cx="10704252" cy="528116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40" name="Shape 440"/>
        <p:cNvGrpSpPr/>
        <p:nvPr/>
      </p:nvGrpSpPr>
      <p:grpSpPr>
        <a:xfrm>
          <a:off x="0" y="0"/>
          <a:ext cx="0" cy="0"/>
          <a:chOff x="0" y="0"/>
          <a:chExt cx="0" cy="0"/>
        </a:xfrm>
      </p:grpSpPr>
      <p:sp>
        <p:nvSpPr>
          <p:cNvPr id="441" name="Google Shape;441;p2"/>
          <p:cNvSpPr txBox="1"/>
          <p:nvPr/>
        </p:nvSpPr>
        <p:spPr>
          <a:xfrm>
            <a:off x="5606124" y="6806525"/>
            <a:ext cx="299172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6"/>
              </a:buClr>
              <a:buSzPts val="1200"/>
              <a:buFont typeface="Rockwell"/>
              <a:buNone/>
            </a:pPr>
            <a:r>
              <a:rPr b="0" i="0" lang="en-US" sz="1200" u="none" cap="none" strike="noStrike">
                <a:solidFill>
                  <a:schemeClr val="accent6"/>
                </a:solidFill>
                <a:latin typeface="Rockwell"/>
                <a:ea typeface="Rockwell"/>
                <a:cs typeface="Rockwell"/>
                <a:sym typeface="Rockwell"/>
              </a:rPr>
              <a:t>Lockheed Martin – Cyber Kill Chain. </a:t>
            </a:r>
            <a:endParaRPr b="0" i="0" sz="1200" u="none" cap="none" strike="noStrike">
              <a:solidFill>
                <a:schemeClr val="accent6"/>
              </a:solidFill>
              <a:latin typeface="Rockwell"/>
              <a:ea typeface="Rockwell"/>
              <a:cs typeface="Rockwell"/>
              <a:sym typeface="Rockwell"/>
            </a:endParaRPr>
          </a:p>
        </p:txBody>
      </p:sp>
      <p:pic>
        <p:nvPicPr>
          <p:cNvPr id="442" name="Google Shape;442;p2"/>
          <p:cNvPicPr preferRelativeResize="0"/>
          <p:nvPr/>
        </p:nvPicPr>
        <p:blipFill rotWithShape="1">
          <a:blip r:embed="rId3">
            <a:alphaModFix/>
          </a:blip>
          <a:srcRect b="24055" l="11673" r="17620" t="25315"/>
          <a:stretch/>
        </p:blipFill>
        <p:spPr>
          <a:xfrm rot="-5400000">
            <a:off x="-3147448" y="3147447"/>
            <a:ext cx="7559674" cy="1264777"/>
          </a:xfrm>
          <a:prstGeom prst="rect">
            <a:avLst/>
          </a:prstGeom>
          <a:noFill/>
          <a:ln>
            <a:noFill/>
          </a:ln>
        </p:spPr>
      </p:pic>
      <p:grpSp>
        <p:nvGrpSpPr>
          <p:cNvPr id="443" name="Google Shape;443;p2"/>
          <p:cNvGrpSpPr/>
          <p:nvPr/>
        </p:nvGrpSpPr>
        <p:grpSpPr>
          <a:xfrm>
            <a:off x="1433013" y="1925069"/>
            <a:ext cx="8839032" cy="4099716"/>
            <a:chOff x="571086" y="2181990"/>
            <a:chExt cx="10621989" cy="4324321"/>
          </a:xfrm>
        </p:grpSpPr>
        <p:pic>
          <p:nvPicPr>
            <p:cNvPr id="444" name="Google Shape;444;p2"/>
            <p:cNvPicPr preferRelativeResize="0"/>
            <p:nvPr/>
          </p:nvPicPr>
          <p:blipFill rotWithShape="1">
            <a:blip r:embed="rId4">
              <a:alphaModFix/>
            </a:blip>
            <a:srcRect b="0" l="0" r="0" t="0"/>
            <a:stretch/>
          </p:blipFill>
          <p:spPr>
            <a:xfrm>
              <a:off x="7823519" y="2336097"/>
              <a:ext cx="3369556" cy="911914"/>
            </a:xfrm>
            <a:prstGeom prst="rect">
              <a:avLst/>
            </a:prstGeom>
            <a:noFill/>
            <a:ln>
              <a:noFill/>
            </a:ln>
          </p:spPr>
        </p:pic>
        <p:grpSp>
          <p:nvGrpSpPr>
            <p:cNvPr id="445" name="Google Shape;445;p2"/>
            <p:cNvGrpSpPr/>
            <p:nvPr/>
          </p:nvGrpSpPr>
          <p:grpSpPr>
            <a:xfrm>
              <a:off x="3397779" y="3016718"/>
              <a:ext cx="4057801" cy="1623120"/>
              <a:chOff x="0" y="224664"/>
              <a:chExt cx="4057801" cy="1623120"/>
            </a:xfrm>
          </p:grpSpPr>
          <p:sp>
            <p:nvSpPr>
              <p:cNvPr id="446" name="Google Shape;446;p2"/>
              <p:cNvSpPr/>
              <p:nvPr/>
            </p:nvSpPr>
            <p:spPr>
              <a:xfrm>
                <a:off x="0" y="224664"/>
                <a:ext cx="4057801" cy="1623120"/>
              </a:xfrm>
              <a:custGeom>
                <a:rect b="b" l="l" r="r" t="t"/>
                <a:pathLst>
                  <a:path extrusionOk="0" h="120000" w="120000">
                    <a:moveTo>
                      <a:pt x="0" y="50000"/>
                    </a:moveTo>
                    <a:lnTo>
                      <a:pt x="27343" y="0"/>
                    </a:lnTo>
                    <a:lnTo>
                      <a:pt x="27343" y="20000"/>
                    </a:lnTo>
                    <a:lnTo>
                      <a:pt x="60000" y="20000"/>
                    </a:lnTo>
                    <a:cubicBezTo>
                      <a:pt x="62071" y="20000"/>
                      <a:pt x="63750" y="22238"/>
                      <a:pt x="63750" y="25000"/>
                    </a:cubicBezTo>
                    <a:cubicBezTo>
                      <a:pt x="63750" y="27761"/>
                      <a:pt x="62071" y="30000"/>
                      <a:pt x="60000" y="30000"/>
                    </a:cubicBezTo>
                    <a:cubicBezTo>
                      <a:pt x="57929" y="30000"/>
                      <a:pt x="56250" y="32239"/>
                      <a:pt x="56250" y="35000"/>
                    </a:cubicBezTo>
                    <a:cubicBezTo>
                      <a:pt x="56250" y="37762"/>
                      <a:pt x="57929" y="40000"/>
                      <a:pt x="60000" y="40000"/>
                    </a:cubicBezTo>
                    <a:lnTo>
                      <a:pt x="92657" y="40000"/>
                    </a:lnTo>
                    <a:lnTo>
                      <a:pt x="92657" y="20000"/>
                    </a:lnTo>
                    <a:lnTo>
                      <a:pt x="120000" y="70000"/>
                    </a:lnTo>
                    <a:lnTo>
                      <a:pt x="92657" y="120000"/>
                    </a:lnTo>
                    <a:lnTo>
                      <a:pt x="92657" y="100000"/>
                    </a:lnTo>
                    <a:lnTo>
                      <a:pt x="60000" y="100000"/>
                    </a:lnTo>
                    <a:cubicBezTo>
                      <a:pt x="57929" y="100000"/>
                      <a:pt x="56250" y="97762"/>
                      <a:pt x="56250" y="95000"/>
                    </a:cubicBezTo>
                    <a:lnTo>
                      <a:pt x="56250" y="80000"/>
                    </a:lnTo>
                    <a:lnTo>
                      <a:pt x="27343" y="80000"/>
                    </a:lnTo>
                    <a:lnTo>
                      <a:pt x="27343" y="100000"/>
                    </a:lnTo>
                    <a:close/>
                  </a:path>
                  <a:path extrusionOk="0" fill="darkenLess" h="120000" w="120000">
                    <a:moveTo>
                      <a:pt x="63750" y="25000"/>
                    </a:moveTo>
                    <a:cubicBezTo>
                      <a:pt x="63750" y="27761"/>
                      <a:pt x="62071" y="30000"/>
                      <a:pt x="60000" y="30000"/>
                    </a:cubicBezTo>
                    <a:cubicBezTo>
                      <a:pt x="57929" y="30000"/>
                      <a:pt x="56250" y="32239"/>
                      <a:pt x="56250" y="35000"/>
                    </a:cubicBezTo>
                    <a:cubicBezTo>
                      <a:pt x="56250" y="37762"/>
                      <a:pt x="57929" y="40000"/>
                      <a:pt x="60000" y="40000"/>
                    </a:cubicBezTo>
                    <a:lnTo>
                      <a:pt x="63750" y="40000"/>
                    </a:lnTo>
                    <a:close/>
                  </a:path>
                  <a:path extrusionOk="0" fill="none" h="120000" w="120000">
                    <a:moveTo>
                      <a:pt x="0" y="50000"/>
                    </a:moveTo>
                    <a:lnTo>
                      <a:pt x="27343" y="0"/>
                    </a:lnTo>
                    <a:lnTo>
                      <a:pt x="27343" y="20000"/>
                    </a:lnTo>
                    <a:lnTo>
                      <a:pt x="60000" y="20000"/>
                    </a:lnTo>
                    <a:cubicBezTo>
                      <a:pt x="62071" y="20000"/>
                      <a:pt x="63750" y="22238"/>
                      <a:pt x="63750" y="25000"/>
                    </a:cubicBezTo>
                    <a:cubicBezTo>
                      <a:pt x="63750" y="27761"/>
                      <a:pt x="62071" y="30000"/>
                      <a:pt x="60000" y="30000"/>
                    </a:cubicBezTo>
                    <a:cubicBezTo>
                      <a:pt x="57929" y="30000"/>
                      <a:pt x="56250" y="32239"/>
                      <a:pt x="56250" y="35000"/>
                    </a:cubicBezTo>
                    <a:cubicBezTo>
                      <a:pt x="56250" y="37762"/>
                      <a:pt x="57929" y="40000"/>
                      <a:pt x="60000" y="40000"/>
                    </a:cubicBezTo>
                    <a:lnTo>
                      <a:pt x="92657" y="40000"/>
                    </a:lnTo>
                    <a:lnTo>
                      <a:pt x="92657" y="20000"/>
                    </a:lnTo>
                    <a:lnTo>
                      <a:pt x="120000" y="70000"/>
                    </a:lnTo>
                    <a:lnTo>
                      <a:pt x="92657" y="120000"/>
                    </a:lnTo>
                    <a:lnTo>
                      <a:pt x="92657" y="100000"/>
                    </a:lnTo>
                    <a:lnTo>
                      <a:pt x="60000" y="100000"/>
                    </a:lnTo>
                    <a:cubicBezTo>
                      <a:pt x="57929" y="100000"/>
                      <a:pt x="56250" y="97762"/>
                      <a:pt x="56250" y="95000"/>
                    </a:cubicBezTo>
                    <a:lnTo>
                      <a:pt x="56250" y="80000"/>
                    </a:lnTo>
                    <a:lnTo>
                      <a:pt x="27343" y="80000"/>
                    </a:lnTo>
                    <a:lnTo>
                      <a:pt x="27343" y="100000"/>
                    </a:lnTo>
                    <a:close/>
                    <a:moveTo>
                      <a:pt x="63750" y="25000"/>
                    </a:moveTo>
                    <a:lnTo>
                      <a:pt x="63750" y="40000"/>
                    </a:lnTo>
                    <a:moveTo>
                      <a:pt x="56250" y="35000"/>
                    </a:moveTo>
                    <a:lnTo>
                      <a:pt x="56250" y="80000"/>
                    </a:lnTo>
                  </a:path>
                </a:pathLst>
              </a:custGeom>
              <a:solidFill>
                <a:srgbClr val="84BF41"/>
              </a:solidFill>
              <a:ln cap="flat" cmpd="sng" w="12700">
                <a:solidFill>
                  <a:srgbClr val="84BF4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2"/>
              <p:cNvSpPr/>
              <p:nvPr/>
            </p:nvSpPr>
            <p:spPr>
              <a:xfrm>
                <a:off x="486936" y="508710"/>
                <a:ext cx="1339074" cy="79532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2"/>
              <p:cNvSpPr txBox="1"/>
              <p:nvPr/>
            </p:nvSpPr>
            <p:spPr>
              <a:xfrm>
                <a:off x="486936" y="508710"/>
                <a:ext cx="1339074" cy="795328"/>
              </a:xfrm>
              <a:prstGeom prst="rect">
                <a:avLst/>
              </a:prstGeom>
              <a:noFill/>
              <a:ln>
                <a:noFill/>
              </a:ln>
            </p:spPr>
            <p:txBody>
              <a:bodyPr anchorCtr="0" anchor="ctr" bIns="87625" lIns="0" spcFirstLastPara="1" rIns="0" wrap="square" tIns="81775">
                <a:noAutofit/>
              </a:bodyPr>
              <a:lstStyle/>
              <a:p>
                <a:pPr indent="0" lvl="0" marL="0" marR="0" rtl="0" algn="ctr">
                  <a:lnSpc>
                    <a:spcPct val="90000"/>
                  </a:lnSpc>
                  <a:spcBef>
                    <a:spcPts val="0"/>
                  </a:spcBef>
                  <a:spcAft>
                    <a:spcPts val="0"/>
                  </a:spcAft>
                  <a:buClr>
                    <a:schemeClr val="lt1"/>
                  </a:buClr>
                  <a:buSzPts val="2300"/>
                  <a:buFont typeface="Rockwell"/>
                  <a:buNone/>
                </a:pPr>
                <a:r>
                  <a:rPr b="0" i="0" lang="en-US" sz="2300" u="none" cap="none" strike="noStrike">
                    <a:solidFill>
                      <a:schemeClr val="lt1"/>
                    </a:solidFill>
                    <a:latin typeface="Rockwell"/>
                    <a:ea typeface="Rockwell"/>
                    <a:cs typeface="Rockwell"/>
                    <a:sym typeface="Rockwell"/>
                  </a:rPr>
                  <a:t>IT Security</a:t>
                </a:r>
                <a:endParaRPr/>
              </a:p>
            </p:txBody>
          </p:sp>
          <p:sp>
            <p:nvSpPr>
              <p:cNvPr id="449" name="Google Shape;449;p2"/>
              <p:cNvSpPr/>
              <p:nvPr/>
            </p:nvSpPr>
            <p:spPr>
              <a:xfrm>
                <a:off x="2028900" y="768409"/>
                <a:ext cx="1582542" cy="79532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2"/>
              <p:cNvSpPr txBox="1"/>
              <p:nvPr/>
            </p:nvSpPr>
            <p:spPr>
              <a:xfrm>
                <a:off x="2028900" y="768409"/>
                <a:ext cx="1582542" cy="795328"/>
              </a:xfrm>
              <a:prstGeom prst="rect">
                <a:avLst/>
              </a:prstGeom>
              <a:noFill/>
              <a:ln>
                <a:noFill/>
              </a:ln>
            </p:spPr>
            <p:txBody>
              <a:bodyPr anchorCtr="0" anchor="ctr" bIns="87625" lIns="0" spcFirstLastPara="1" rIns="0" wrap="square" tIns="81775">
                <a:noAutofit/>
              </a:bodyPr>
              <a:lstStyle/>
              <a:p>
                <a:pPr indent="0" lvl="0" marL="0" marR="0" rtl="0" algn="ctr">
                  <a:lnSpc>
                    <a:spcPct val="90000"/>
                  </a:lnSpc>
                  <a:spcBef>
                    <a:spcPts val="0"/>
                  </a:spcBef>
                  <a:spcAft>
                    <a:spcPts val="0"/>
                  </a:spcAft>
                  <a:buClr>
                    <a:schemeClr val="lt1"/>
                  </a:buClr>
                  <a:buSzPts val="2300"/>
                  <a:buFont typeface="Rockwell"/>
                  <a:buNone/>
                </a:pPr>
                <a:r>
                  <a:rPr b="0" i="0" lang="en-US" sz="2300" u="none" cap="none" strike="noStrike">
                    <a:solidFill>
                      <a:schemeClr val="lt1"/>
                    </a:solidFill>
                    <a:latin typeface="Rockwell"/>
                    <a:ea typeface="Rockwell"/>
                    <a:cs typeface="Rockwell"/>
                    <a:sym typeface="Rockwell"/>
                  </a:rPr>
                  <a:t>Cyber Security</a:t>
                </a:r>
                <a:endParaRPr/>
              </a:p>
            </p:txBody>
          </p:sp>
        </p:grpSp>
        <p:pic>
          <p:nvPicPr>
            <p:cNvPr id="451" name="Google Shape;451;p2"/>
            <p:cNvPicPr preferRelativeResize="0"/>
            <p:nvPr/>
          </p:nvPicPr>
          <p:blipFill rotWithShape="1">
            <a:blip r:embed="rId5">
              <a:alphaModFix/>
            </a:blip>
            <a:srcRect b="0" l="0" r="0" t="0"/>
            <a:stretch/>
          </p:blipFill>
          <p:spPr>
            <a:xfrm>
              <a:off x="643388" y="2181990"/>
              <a:ext cx="2111023" cy="2076906"/>
            </a:xfrm>
            <a:prstGeom prst="rect">
              <a:avLst/>
            </a:prstGeom>
            <a:noFill/>
            <a:ln>
              <a:noFill/>
            </a:ln>
          </p:spPr>
        </p:pic>
        <p:pic>
          <p:nvPicPr>
            <p:cNvPr id="452" name="Google Shape;452;p2"/>
            <p:cNvPicPr preferRelativeResize="0"/>
            <p:nvPr/>
          </p:nvPicPr>
          <p:blipFill rotWithShape="1">
            <a:blip r:embed="rId6">
              <a:alphaModFix/>
            </a:blip>
            <a:srcRect b="0" l="0" r="0" t="0"/>
            <a:stretch/>
          </p:blipFill>
          <p:spPr>
            <a:xfrm>
              <a:off x="571086" y="4582201"/>
              <a:ext cx="3162252" cy="1685243"/>
            </a:xfrm>
            <a:prstGeom prst="rect">
              <a:avLst/>
            </a:prstGeom>
            <a:noFill/>
            <a:ln>
              <a:noFill/>
            </a:ln>
          </p:spPr>
        </p:pic>
        <p:pic>
          <p:nvPicPr>
            <p:cNvPr id="453" name="Google Shape;453;p2"/>
            <p:cNvPicPr preferRelativeResize="0"/>
            <p:nvPr/>
          </p:nvPicPr>
          <p:blipFill rotWithShape="1">
            <a:blip r:embed="rId7">
              <a:alphaModFix/>
            </a:blip>
            <a:srcRect b="0" l="0" r="0" t="0"/>
            <a:stretch/>
          </p:blipFill>
          <p:spPr>
            <a:xfrm>
              <a:off x="7491874" y="5434000"/>
              <a:ext cx="3701201" cy="1072311"/>
            </a:xfrm>
            <a:prstGeom prst="rect">
              <a:avLst/>
            </a:prstGeom>
            <a:noFill/>
            <a:ln>
              <a:noFill/>
            </a:ln>
          </p:spPr>
        </p:pic>
        <p:pic>
          <p:nvPicPr>
            <p:cNvPr id="454" name="Google Shape;454;p2"/>
            <p:cNvPicPr preferRelativeResize="0"/>
            <p:nvPr/>
          </p:nvPicPr>
          <p:blipFill rotWithShape="1">
            <a:blip r:embed="rId8">
              <a:alphaModFix/>
            </a:blip>
            <a:srcRect b="0" l="0" r="0" t="0"/>
            <a:stretch/>
          </p:blipFill>
          <p:spPr>
            <a:xfrm>
              <a:off x="9188823" y="3404013"/>
              <a:ext cx="2004252" cy="1896668"/>
            </a:xfrm>
            <a:prstGeom prst="rect">
              <a:avLst/>
            </a:prstGeom>
            <a:noFill/>
            <a:ln>
              <a:noFill/>
            </a:ln>
          </p:spPr>
        </p:pic>
      </p:grpSp>
      <p:sp>
        <p:nvSpPr>
          <p:cNvPr id="455" name="Google Shape;455;p2"/>
          <p:cNvSpPr/>
          <p:nvPr/>
        </p:nvSpPr>
        <p:spPr>
          <a:xfrm>
            <a:off x="2206846" y="563277"/>
            <a:ext cx="6377912"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84BF41"/>
              </a:buClr>
              <a:buSzPts val="3200"/>
              <a:buFont typeface="Rockwell"/>
              <a:buNone/>
            </a:pPr>
            <a:r>
              <a:rPr b="0" i="0" lang="en-US" sz="3200" u="none" cap="none" strike="noStrike">
                <a:solidFill>
                  <a:srgbClr val="84BF41"/>
                </a:solidFill>
                <a:latin typeface="Rockwell"/>
                <a:ea typeface="Rockwell"/>
                <a:cs typeface="Rockwell"/>
                <a:sym typeface="Rockwell"/>
              </a:rPr>
              <a:t>//_What’s the difference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60" name="Shape 460"/>
        <p:cNvGrpSpPr/>
        <p:nvPr/>
      </p:nvGrpSpPr>
      <p:grpSpPr>
        <a:xfrm>
          <a:off x="0" y="0"/>
          <a:ext cx="0" cy="0"/>
          <a:chOff x="0" y="0"/>
          <a:chExt cx="0" cy="0"/>
        </a:xfrm>
      </p:grpSpPr>
      <p:sp>
        <p:nvSpPr>
          <p:cNvPr id="461" name="Google Shape;461;p3"/>
          <p:cNvSpPr/>
          <p:nvPr/>
        </p:nvSpPr>
        <p:spPr>
          <a:xfrm>
            <a:off x="2156950" y="1332811"/>
            <a:ext cx="6377912"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84BF41"/>
              </a:buClr>
              <a:buSzPts val="3200"/>
              <a:buFont typeface="Rockwell"/>
              <a:buNone/>
            </a:pPr>
            <a:r>
              <a:rPr b="0" i="0" lang="en-US" sz="3200" u="none" cap="none" strike="noStrike">
                <a:solidFill>
                  <a:srgbClr val="84BF41"/>
                </a:solidFill>
                <a:latin typeface="Rockwell"/>
                <a:ea typeface="Rockwell"/>
                <a:cs typeface="Rockwell"/>
                <a:sym typeface="Rockwell"/>
              </a:rPr>
              <a:t>//_What’s the difference</a:t>
            </a:r>
            <a:endParaRPr/>
          </a:p>
        </p:txBody>
      </p:sp>
      <p:sp>
        <p:nvSpPr>
          <p:cNvPr id="462" name="Google Shape;462;p3"/>
          <p:cNvSpPr txBox="1"/>
          <p:nvPr/>
        </p:nvSpPr>
        <p:spPr>
          <a:xfrm>
            <a:off x="74571" y="2355809"/>
            <a:ext cx="3824246" cy="39703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Rockwell"/>
                <a:ea typeface="Rockwell"/>
                <a:cs typeface="Rockwell"/>
                <a:sym typeface="Rockwell"/>
              </a:rPr>
              <a:t>Risk Management​</a:t>
            </a:r>
            <a:endParaRPr/>
          </a:p>
          <a:p>
            <a:pPr indent="0" lvl="0" marL="0" marR="0" rtl="0" algn="l">
              <a:spcBef>
                <a:spcPts val="0"/>
              </a:spcBef>
              <a:spcAft>
                <a:spcPts val="0"/>
              </a:spcAft>
              <a:buNone/>
            </a:pPr>
            <a:r>
              <a:t/>
            </a:r>
            <a:endParaRPr b="0" i="0" sz="1800" u="none" cap="none" strike="noStrike">
              <a:solidFill>
                <a:schemeClr val="dk1"/>
              </a:solidFill>
              <a:latin typeface="Rockwell"/>
              <a:ea typeface="Rockwell"/>
              <a:cs typeface="Rockwell"/>
              <a:sym typeface="Rockwell"/>
            </a:endParaRPr>
          </a:p>
          <a:p>
            <a:pPr indent="0" lvl="0" marL="0" marR="0" rtl="0" algn="l">
              <a:spcBef>
                <a:spcPts val="0"/>
              </a:spcBef>
              <a:spcAft>
                <a:spcPts val="0"/>
              </a:spcAft>
              <a:buNone/>
            </a:pPr>
            <a:r>
              <a:rPr b="0" i="0" lang="en-US" sz="1800" u="none" cap="none" strike="noStrike">
                <a:solidFill>
                  <a:schemeClr val="dk1"/>
                </a:solidFill>
                <a:latin typeface="Rockwell"/>
                <a:ea typeface="Rockwell"/>
                <a:cs typeface="Rockwell"/>
                <a:sym typeface="Rockwell"/>
              </a:rPr>
              <a:t>Asset, Change, Patch / Vulnerability &amp; Configuration Management​</a:t>
            </a:r>
            <a:endParaRPr/>
          </a:p>
          <a:p>
            <a:pPr indent="0" lvl="0" marL="0" marR="0" rtl="0" algn="l">
              <a:spcBef>
                <a:spcPts val="0"/>
              </a:spcBef>
              <a:spcAft>
                <a:spcPts val="0"/>
              </a:spcAft>
              <a:buNone/>
            </a:pPr>
            <a:r>
              <a:t/>
            </a:r>
            <a:endParaRPr b="0" i="0" sz="1800" u="none" cap="none" strike="noStrike">
              <a:solidFill>
                <a:schemeClr val="dk1"/>
              </a:solidFill>
              <a:latin typeface="Rockwell"/>
              <a:ea typeface="Rockwell"/>
              <a:cs typeface="Rockwell"/>
              <a:sym typeface="Rockwell"/>
            </a:endParaRPr>
          </a:p>
          <a:p>
            <a:pPr indent="0" lvl="0" marL="0" marR="0" rtl="0" algn="l">
              <a:spcBef>
                <a:spcPts val="0"/>
              </a:spcBef>
              <a:spcAft>
                <a:spcPts val="0"/>
              </a:spcAft>
              <a:buNone/>
            </a:pPr>
            <a:r>
              <a:rPr b="0" i="0" lang="en-US" sz="1800" u="none" cap="none" strike="noStrike">
                <a:solidFill>
                  <a:schemeClr val="dk1"/>
                </a:solidFill>
                <a:latin typeface="Rockwell"/>
                <a:ea typeface="Rockwell"/>
                <a:cs typeface="Rockwell"/>
                <a:sym typeface="Rockwell"/>
              </a:rPr>
              <a:t>Cybersecurity Program Management​ </a:t>
            </a:r>
            <a:endParaRPr/>
          </a:p>
          <a:p>
            <a:pPr indent="0" lvl="0" marL="0" marR="0" rtl="0" algn="l">
              <a:spcBef>
                <a:spcPts val="0"/>
              </a:spcBef>
              <a:spcAft>
                <a:spcPts val="0"/>
              </a:spcAft>
              <a:buNone/>
            </a:pPr>
            <a:r>
              <a:t/>
            </a:r>
            <a:endParaRPr b="0" i="0" sz="1800" u="none" cap="none" strike="noStrike">
              <a:solidFill>
                <a:schemeClr val="dk1"/>
              </a:solidFill>
              <a:latin typeface="Rockwell"/>
              <a:ea typeface="Rockwell"/>
              <a:cs typeface="Rockwell"/>
              <a:sym typeface="Rockwell"/>
            </a:endParaRPr>
          </a:p>
          <a:p>
            <a:pPr indent="0" lvl="0" marL="0" marR="0" rtl="0" algn="l">
              <a:spcBef>
                <a:spcPts val="0"/>
              </a:spcBef>
              <a:spcAft>
                <a:spcPts val="0"/>
              </a:spcAft>
              <a:buNone/>
            </a:pPr>
            <a:r>
              <a:rPr b="0" i="0" lang="en-US" sz="1800" u="none" cap="none" strike="noStrike">
                <a:solidFill>
                  <a:schemeClr val="dk1"/>
                </a:solidFill>
                <a:latin typeface="Rockwell"/>
                <a:ea typeface="Rockwell"/>
                <a:cs typeface="Rockwell"/>
                <a:sym typeface="Rockwell"/>
              </a:rPr>
              <a:t>Information Security Policies</a:t>
            </a:r>
            <a:endParaRPr/>
          </a:p>
          <a:p>
            <a:pPr indent="0" lvl="0" marL="0" marR="0" rtl="0" algn="l">
              <a:spcBef>
                <a:spcPts val="0"/>
              </a:spcBef>
              <a:spcAft>
                <a:spcPts val="0"/>
              </a:spcAft>
              <a:buNone/>
            </a:pPr>
            <a:r>
              <a:t/>
            </a:r>
            <a:endParaRPr b="0" i="0" sz="1800" u="none" cap="none" strike="noStrike">
              <a:solidFill>
                <a:schemeClr val="dk1"/>
              </a:solidFill>
              <a:latin typeface="Rockwell"/>
              <a:ea typeface="Rockwell"/>
              <a:cs typeface="Rockwell"/>
              <a:sym typeface="Rockwell"/>
            </a:endParaRPr>
          </a:p>
          <a:p>
            <a:pPr indent="0" lvl="0" marL="0" marR="0" rtl="0" algn="l">
              <a:spcBef>
                <a:spcPts val="0"/>
              </a:spcBef>
              <a:spcAft>
                <a:spcPts val="0"/>
              </a:spcAft>
              <a:buNone/>
            </a:pPr>
            <a:r>
              <a:rPr b="0" i="0" lang="en-US" sz="1800" u="none" cap="none" strike="noStrike">
                <a:solidFill>
                  <a:schemeClr val="dk1"/>
                </a:solidFill>
                <a:latin typeface="Rockwell"/>
                <a:ea typeface="Rockwell"/>
                <a:cs typeface="Rockwell"/>
                <a:sym typeface="Rockwell"/>
              </a:rPr>
              <a:t>Staff doing their part in keeping applications and operating systems up to date. </a:t>
            </a:r>
            <a:endParaRPr/>
          </a:p>
        </p:txBody>
      </p:sp>
      <p:sp>
        <p:nvSpPr>
          <p:cNvPr id="463" name="Google Shape;463;p3"/>
          <p:cNvSpPr txBox="1"/>
          <p:nvPr/>
        </p:nvSpPr>
        <p:spPr>
          <a:xfrm>
            <a:off x="7502455" y="2355809"/>
            <a:ext cx="3179260" cy="39703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Rockwell"/>
                <a:ea typeface="Rockwell"/>
                <a:cs typeface="Rockwell"/>
                <a:sym typeface="Rockwell"/>
              </a:rPr>
              <a:t>Threat Management​</a:t>
            </a:r>
            <a:endParaRPr/>
          </a:p>
          <a:p>
            <a:pPr indent="0" lvl="0" marL="0" marR="0" rtl="0" algn="l">
              <a:spcBef>
                <a:spcPts val="0"/>
              </a:spcBef>
              <a:spcAft>
                <a:spcPts val="0"/>
              </a:spcAft>
              <a:buNone/>
            </a:pPr>
            <a:r>
              <a:t/>
            </a:r>
            <a:endParaRPr b="0" i="0" sz="1800" u="none" cap="none" strike="noStrike">
              <a:solidFill>
                <a:schemeClr val="dk1"/>
              </a:solidFill>
              <a:latin typeface="Rockwell"/>
              <a:ea typeface="Rockwell"/>
              <a:cs typeface="Rockwell"/>
              <a:sym typeface="Rockwell"/>
            </a:endParaRPr>
          </a:p>
          <a:p>
            <a:pPr indent="0" lvl="0" marL="0" marR="0" rtl="0" algn="l">
              <a:spcBef>
                <a:spcPts val="0"/>
              </a:spcBef>
              <a:spcAft>
                <a:spcPts val="0"/>
              </a:spcAft>
              <a:buNone/>
            </a:pPr>
            <a:r>
              <a:rPr b="0" i="0" lang="en-US" sz="1800" u="none" cap="none" strike="noStrike">
                <a:solidFill>
                  <a:schemeClr val="dk1"/>
                </a:solidFill>
                <a:latin typeface="Rockwell"/>
                <a:ea typeface="Rockwell"/>
                <a:cs typeface="Rockwell"/>
                <a:sym typeface="Rockwell"/>
              </a:rPr>
              <a:t>Situational Awareness​</a:t>
            </a:r>
            <a:endParaRPr/>
          </a:p>
          <a:p>
            <a:pPr indent="0" lvl="0" marL="0" marR="0" rtl="0" algn="l">
              <a:spcBef>
                <a:spcPts val="0"/>
              </a:spcBef>
              <a:spcAft>
                <a:spcPts val="0"/>
              </a:spcAft>
              <a:buNone/>
            </a:pPr>
            <a:r>
              <a:t/>
            </a:r>
            <a:endParaRPr b="0" i="0" sz="1800" u="none" cap="none" strike="noStrike">
              <a:solidFill>
                <a:schemeClr val="dk1"/>
              </a:solidFill>
              <a:latin typeface="Rockwell"/>
              <a:ea typeface="Rockwell"/>
              <a:cs typeface="Rockwell"/>
              <a:sym typeface="Rockwell"/>
            </a:endParaRPr>
          </a:p>
          <a:p>
            <a:pPr indent="0" lvl="0" marL="0" marR="0" rtl="0" algn="l">
              <a:spcBef>
                <a:spcPts val="0"/>
              </a:spcBef>
              <a:spcAft>
                <a:spcPts val="0"/>
              </a:spcAft>
              <a:buNone/>
            </a:pPr>
            <a:r>
              <a:rPr b="0" i="0" lang="en-US" sz="1800" u="none" cap="none" strike="noStrike">
                <a:solidFill>
                  <a:schemeClr val="dk1"/>
                </a:solidFill>
                <a:latin typeface="Rockwell"/>
                <a:ea typeface="Rockwell"/>
                <a:cs typeface="Rockwell"/>
                <a:sym typeface="Rockwell"/>
              </a:rPr>
              <a:t>Event and Incident Response, Continuity of Operations​</a:t>
            </a:r>
            <a:endParaRPr/>
          </a:p>
          <a:p>
            <a:pPr indent="0" lvl="0" marL="0" marR="0" rtl="0" algn="l">
              <a:spcBef>
                <a:spcPts val="0"/>
              </a:spcBef>
              <a:spcAft>
                <a:spcPts val="0"/>
              </a:spcAft>
              <a:buNone/>
            </a:pPr>
            <a:r>
              <a:t/>
            </a:r>
            <a:endParaRPr b="0" i="0" sz="1800" u="none" cap="none" strike="noStrike">
              <a:solidFill>
                <a:schemeClr val="dk1"/>
              </a:solidFill>
              <a:latin typeface="Rockwell"/>
              <a:ea typeface="Rockwell"/>
              <a:cs typeface="Rockwell"/>
              <a:sym typeface="Rockwell"/>
            </a:endParaRPr>
          </a:p>
          <a:p>
            <a:pPr indent="0" lvl="0" marL="0" marR="0" rtl="0" algn="l">
              <a:spcBef>
                <a:spcPts val="0"/>
              </a:spcBef>
              <a:spcAft>
                <a:spcPts val="0"/>
              </a:spcAft>
              <a:buNone/>
            </a:pPr>
            <a:r>
              <a:rPr b="0" i="0" lang="en-US" sz="1800" u="none" cap="none" strike="noStrike">
                <a:solidFill>
                  <a:schemeClr val="dk1"/>
                </a:solidFill>
                <a:latin typeface="Rockwell"/>
                <a:ea typeface="Rockwell"/>
                <a:cs typeface="Rockwell"/>
                <a:sym typeface="Rockwell"/>
              </a:rPr>
              <a:t>Take note of communications from Cyber Security advisors</a:t>
            </a:r>
            <a:endParaRPr/>
          </a:p>
          <a:p>
            <a:pPr indent="0" lvl="0" marL="0" marR="0" rtl="0" algn="l">
              <a:spcBef>
                <a:spcPts val="0"/>
              </a:spcBef>
              <a:spcAft>
                <a:spcPts val="0"/>
              </a:spcAft>
              <a:buNone/>
            </a:pPr>
            <a:r>
              <a:t/>
            </a:r>
            <a:endParaRPr b="0" i="0" sz="1800" u="none" cap="none" strike="noStrike">
              <a:solidFill>
                <a:schemeClr val="dk1"/>
              </a:solidFill>
              <a:latin typeface="Rockwell"/>
              <a:ea typeface="Rockwell"/>
              <a:cs typeface="Rockwell"/>
              <a:sym typeface="Rockwell"/>
            </a:endParaRPr>
          </a:p>
          <a:p>
            <a:pPr indent="0" lvl="0" marL="0" marR="0" rtl="0" algn="l">
              <a:spcBef>
                <a:spcPts val="0"/>
              </a:spcBef>
              <a:spcAft>
                <a:spcPts val="0"/>
              </a:spcAft>
              <a:buNone/>
            </a:pPr>
            <a:r>
              <a:rPr b="0" i="0" lang="en-US" sz="1800" u="none" cap="none" strike="noStrike">
                <a:solidFill>
                  <a:schemeClr val="dk1"/>
                </a:solidFill>
                <a:latin typeface="Rockwell"/>
                <a:ea typeface="Rockwell"/>
                <a:cs typeface="Rockwell"/>
                <a:sym typeface="Rockwell"/>
              </a:rPr>
              <a:t>Know, how and when to report an issue. </a:t>
            </a:r>
            <a:endParaRPr/>
          </a:p>
        </p:txBody>
      </p:sp>
      <p:grpSp>
        <p:nvGrpSpPr>
          <p:cNvPr id="464" name="Google Shape;464;p3"/>
          <p:cNvGrpSpPr/>
          <p:nvPr/>
        </p:nvGrpSpPr>
        <p:grpSpPr>
          <a:xfrm>
            <a:off x="3111592" y="3546396"/>
            <a:ext cx="4140884" cy="1656353"/>
            <a:chOff x="0" y="176225"/>
            <a:chExt cx="4140884" cy="1656353"/>
          </a:xfrm>
        </p:grpSpPr>
        <p:sp>
          <p:nvSpPr>
            <p:cNvPr id="465" name="Google Shape;465;p3"/>
            <p:cNvSpPr/>
            <p:nvPr/>
          </p:nvSpPr>
          <p:spPr>
            <a:xfrm>
              <a:off x="0" y="176225"/>
              <a:ext cx="4140884" cy="1656353"/>
            </a:xfrm>
            <a:custGeom>
              <a:rect b="b" l="l" r="r" t="t"/>
              <a:pathLst>
                <a:path extrusionOk="0" h="120000" w="120000">
                  <a:moveTo>
                    <a:pt x="0" y="50000"/>
                  </a:moveTo>
                  <a:lnTo>
                    <a:pt x="24000" y="0"/>
                  </a:lnTo>
                  <a:lnTo>
                    <a:pt x="24000" y="20000"/>
                  </a:lnTo>
                  <a:lnTo>
                    <a:pt x="60000" y="20000"/>
                  </a:lnTo>
                  <a:cubicBezTo>
                    <a:pt x="62071" y="20000"/>
                    <a:pt x="63750" y="22238"/>
                    <a:pt x="63750" y="25000"/>
                  </a:cubicBezTo>
                  <a:cubicBezTo>
                    <a:pt x="63750" y="27761"/>
                    <a:pt x="62071" y="30000"/>
                    <a:pt x="60000" y="30000"/>
                  </a:cubicBezTo>
                  <a:cubicBezTo>
                    <a:pt x="57929" y="30000"/>
                    <a:pt x="56250" y="32239"/>
                    <a:pt x="56250" y="35000"/>
                  </a:cubicBezTo>
                  <a:cubicBezTo>
                    <a:pt x="56250" y="37762"/>
                    <a:pt x="57929" y="40000"/>
                    <a:pt x="60000" y="40000"/>
                  </a:cubicBezTo>
                  <a:lnTo>
                    <a:pt x="96000" y="40000"/>
                  </a:lnTo>
                  <a:lnTo>
                    <a:pt x="96000" y="20000"/>
                  </a:lnTo>
                  <a:lnTo>
                    <a:pt x="120000" y="70000"/>
                  </a:lnTo>
                  <a:lnTo>
                    <a:pt x="96000" y="120000"/>
                  </a:lnTo>
                  <a:lnTo>
                    <a:pt x="96000" y="100000"/>
                  </a:lnTo>
                  <a:lnTo>
                    <a:pt x="60000" y="100000"/>
                  </a:lnTo>
                  <a:cubicBezTo>
                    <a:pt x="57929" y="100000"/>
                    <a:pt x="56250" y="97762"/>
                    <a:pt x="56250" y="95000"/>
                  </a:cubicBezTo>
                  <a:lnTo>
                    <a:pt x="56250" y="80000"/>
                  </a:lnTo>
                  <a:lnTo>
                    <a:pt x="24000" y="80000"/>
                  </a:lnTo>
                  <a:lnTo>
                    <a:pt x="24000" y="100000"/>
                  </a:lnTo>
                  <a:close/>
                </a:path>
                <a:path extrusionOk="0" fill="darkenLess" h="120000" w="120000">
                  <a:moveTo>
                    <a:pt x="63750" y="25000"/>
                  </a:moveTo>
                  <a:cubicBezTo>
                    <a:pt x="63750" y="27761"/>
                    <a:pt x="62071" y="30000"/>
                    <a:pt x="60000" y="30000"/>
                  </a:cubicBezTo>
                  <a:cubicBezTo>
                    <a:pt x="57929" y="30000"/>
                    <a:pt x="56250" y="32239"/>
                    <a:pt x="56250" y="35000"/>
                  </a:cubicBezTo>
                  <a:cubicBezTo>
                    <a:pt x="56250" y="37762"/>
                    <a:pt x="57929" y="40000"/>
                    <a:pt x="60000" y="40000"/>
                  </a:cubicBezTo>
                  <a:lnTo>
                    <a:pt x="63750" y="40000"/>
                  </a:lnTo>
                  <a:close/>
                </a:path>
                <a:path extrusionOk="0" fill="none" h="120000" w="120000">
                  <a:moveTo>
                    <a:pt x="0" y="50000"/>
                  </a:moveTo>
                  <a:lnTo>
                    <a:pt x="24000" y="0"/>
                  </a:lnTo>
                  <a:lnTo>
                    <a:pt x="24000" y="20000"/>
                  </a:lnTo>
                  <a:lnTo>
                    <a:pt x="60000" y="20000"/>
                  </a:lnTo>
                  <a:cubicBezTo>
                    <a:pt x="62071" y="20000"/>
                    <a:pt x="63750" y="22238"/>
                    <a:pt x="63750" y="25000"/>
                  </a:cubicBezTo>
                  <a:cubicBezTo>
                    <a:pt x="63750" y="27761"/>
                    <a:pt x="62071" y="30000"/>
                    <a:pt x="60000" y="30000"/>
                  </a:cubicBezTo>
                  <a:cubicBezTo>
                    <a:pt x="57929" y="30000"/>
                    <a:pt x="56250" y="32239"/>
                    <a:pt x="56250" y="35000"/>
                  </a:cubicBezTo>
                  <a:cubicBezTo>
                    <a:pt x="56250" y="37762"/>
                    <a:pt x="57929" y="40000"/>
                    <a:pt x="60000" y="40000"/>
                  </a:cubicBezTo>
                  <a:lnTo>
                    <a:pt x="96000" y="40000"/>
                  </a:lnTo>
                  <a:lnTo>
                    <a:pt x="96000" y="20000"/>
                  </a:lnTo>
                  <a:lnTo>
                    <a:pt x="120000" y="70000"/>
                  </a:lnTo>
                  <a:lnTo>
                    <a:pt x="96000" y="120000"/>
                  </a:lnTo>
                  <a:lnTo>
                    <a:pt x="96000" y="100000"/>
                  </a:lnTo>
                  <a:lnTo>
                    <a:pt x="60000" y="100000"/>
                  </a:lnTo>
                  <a:cubicBezTo>
                    <a:pt x="57929" y="100000"/>
                    <a:pt x="56250" y="97762"/>
                    <a:pt x="56250" y="95000"/>
                  </a:cubicBezTo>
                  <a:lnTo>
                    <a:pt x="56250" y="80000"/>
                  </a:lnTo>
                  <a:lnTo>
                    <a:pt x="24000" y="80000"/>
                  </a:lnTo>
                  <a:lnTo>
                    <a:pt x="24000" y="100000"/>
                  </a:lnTo>
                  <a:close/>
                  <a:moveTo>
                    <a:pt x="63750" y="25000"/>
                  </a:moveTo>
                  <a:lnTo>
                    <a:pt x="63750" y="40000"/>
                  </a:lnTo>
                  <a:moveTo>
                    <a:pt x="56250" y="35000"/>
                  </a:moveTo>
                  <a:lnTo>
                    <a:pt x="56250" y="80000"/>
                  </a:lnTo>
                </a:path>
              </a:pathLst>
            </a:custGeom>
            <a:solidFill>
              <a:srgbClr val="84BF41"/>
            </a:solidFill>
            <a:ln cap="flat" cmpd="sng" w="12700">
              <a:solidFill>
                <a:srgbClr val="84BF4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3"/>
            <p:cNvSpPr/>
            <p:nvPr/>
          </p:nvSpPr>
          <p:spPr>
            <a:xfrm>
              <a:off x="496906" y="466087"/>
              <a:ext cx="1366491" cy="81161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3"/>
            <p:cNvSpPr txBox="1"/>
            <p:nvPr/>
          </p:nvSpPr>
          <p:spPr>
            <a:xfrm>
              <a:off x="496906" y="466087"/>
              <a:ext cx="1366491" cy="811613"/>
            </a:xfrm>
            <a:prstGeom prst="rect">
              <a:avLst/>
            </a:prstGeom>
            <a:noFill/>
            <a:ln>
              <a:noFill/>
            </a:ln>
          </p:spPr>
          <p:txBody>
            <a:bodyPr anchorCtr="0" anchor="ctr" bIns="87625" lIns="0" spcFirstLastPara="1" rIns="0" wrap="square" tIns="81775">
              <a:noAutofit/>
            </a:bodyPr>
            <a:lstStyle/>
            <a:p>
              <a:pPr indent="0" lvl="0" marL="0" marR="0" rtl="0" algn="ctr">
                <a:lnSpc>
                  <a:spcPct val="90000"/>
                </a:lnSpc>
                <a:spcBef>
                  <a:spcPts val="0"/>
                </a:spcBef>
                <a:spcAft>
                  <a:spcPts val="0"/>
                </a:spcAft>
                <a:buClr>
                  <a:schemeClr val="lt1"/>
                </a:buClr>
                <a:buSzPts val="2300"/>
                <a:buFont typeface="Rockwell"/>
                <a:buNone/>
              </a:pPr>
              <a:r>
                <a:rPr b="0" i="0" lang="en-US" sz="2300" u="none" cap="none" strike="noStrike">
                  <a:solidFill>
                    <a:schemeClr val="lt1"/>
                  </a:solidFill>
                  <a:latin typeface="Rockwell"/>
                  <a:ea typeface="Rockwell"/>
                  <a:cs typeface="Rockwell"/>
                  <a:sym typeface="Rockwell"/>
                </a:rPr>
                <a:t>IT Security</a:t>
              </a:r>
              <a:endParaRPr/>
            </a:p>
          </p:txBody>
        </p:sp>
        <p:sp>
          <p:nvSpPr>
            <p:cNvPr id="468" name="Google Shape;468;p3"/>
            <p:cNvSpPr/>
            <p:nvPr/>
          </p:nvSpPr>
          <p:spPr>
            <a:xfrm>
              <a:off x="2070442" y="731104"/>
              <a:ext cx="1614944" cy="81161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3"/>
            <p:cNvSpPr txBox="1"/>
            <p:nvPr/>
          </p:nvSpPr>
          <p:spPr>
            <a:xfrm>
              <a:off x="2070442" y="731104"/>
              <a:ext cx="1614944" cy="811613"/>
            </a:xfrm>
            <a:prstGeom prst="rect">
              <a:avLst/>
            </a:prstGeom>
            <a:noFill/>
            <a:ln>
              <a:noFill/>
            </a:ln>
          </p:spPr>
          <p:txBody>
            <a:bodyPr anchorCtr="0" anchor="ctr" bIns="87625" lIns="0" spcFirstLastPara="1" rIns="0" wrap="square" tIns="81775">
              <a:noAutofit/>
            </a:bodyPr>
            <a:lstStyle/>
            <a:p>
              <a:pPr indent="0" lvl="0" marL="0" marR="0" rtl="0" algn="ctr">
                <a:lnSpc>
                  <a:spcPct val="90000"/>
                </a:lnSpc>
                <a:spcBef>
                  <a:spcPts val="0"/>
                </a:spcBef>
                <a:spcAft>
                  <a:spcPts val="0"/>
                </a:spcAft>
                <a:buClr>
                  <a:schemeClr val="lt1"/>
                </a:buClr>
                <a:buSzPts val="2300"/>
                <a:buFont typeface="Rockwell"/>
                <a:buNone/>
              </a:pPr>
              <a:r>
                <a:rPr b="0" i="0" lang="en-US" sz="2300" u="none" cap="none" strike="noStrike">
                  <a:solidFill>
                    <a:schemeClr val="lt1"/>
                  </a:solidFill>
                  <a:latin typeface="Rockwell"/>
                  <a:ea typeface="Rockwell"/>
                  <a:cs typeface="Rockwell"/>
                  <a:sym typeface="Rockwell"/>
                </a:rPr>
                <a:t>Cyber Security</a:t>
              </a:r>
              <a:endParaRPr/>
            </a:p>
          </p:txBody>
        </p:sp>
      </p:grpSp>
      <p:pic>
        <p:nvPicPr>
          <p:cNvPr id="470" name="Google Shape;470;p3"/>
          <p:cNvPicPr preferRelativeResize="0"/>
          <p:nvPr/>
        </p:nvPicPr>
        <p:blipFill rotWithShape="1">
          <a:blip r:embed="rId3">
            <a:alphaModFix/>
          </a:blip>
          <a:srcRect b="24055" l="0" r="0" t="25315"/>
          <a:stretch/>
        </p:blipFill>
        <p:spPr>
          <a:xfrm>
            <a:off x="0" y="-23066"/>
            <a:ext cx="10691813" cy="1264777"/>
          </a:xfrm>
          <a:prstGeom prst="rect">
            <a:avLst/>
          </a:prstGeom>
          <a:noFill/>
          <a:ln>
            <a:noFill/>
          </a:ln>
        </p:spPr>
      </p:pic>
      <p:sp>
        <p:nvSpPr>
          <p:cNvPr id="471" name="Google Shape;471;p3"/>
          <p:cNvSpPr txBox="1"/>
          <p:nvPr/>
        </p:nvSpPr>
        <p:spPr>
          <a:xfrm>
            <a:off x="74571" y="6689713"/>
            <a:ext cx="47759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chemeClr val="dk1"/>
                </a:solidFill>
                <a:latin typeface="Rockwell"/>
                <a:ea typeface="Rockwell"/>
                <a:cs typeface="Rockwell"/>
                <a:sym typeface="Rockwell"/>
              </a:rPr>
              <a:t>Risk = threat x Vulnerability +/- Controls</a:t>
            </a:r>
            <a:endParaRPr/>
          </a:p>
        </p:txBody>
      </p:sp>
      <p:sp>
        <p:nvSpPr>
          <p:cNvPr id="472" name="Google Shape;472;p3"/>
          <p:cNvSpPr txBox="1"/>
          <p:nvPr/>
        </p:nvSpPr>
        <p:spPr>
          <a:xfrm>
            <a:off x="5925979" y="6689713"/>
            <a:ext cx="460137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Rockwell"/>
                <a:ea typeface="Rockwell"/>
                <a:cs typeface="Rockwell"/>
                <a:sym typeface="Rockwell"/>
              </a:rPr>
              <a:t>Risk = Threat x Vulnerability +/- Action</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SPANZ">
  <a:themeElements>
    <a:clrScheme name="Simple Light">
      <a:dk1>
        <a:srgbClr val="17173B"/>
      </a:dk1>
      <a:lt1>
        <a:srgbClr val="FFFFFF"/>
      </a:lt1>
      <a:dk2>
        <a:srgbClr val="151539"/>
      </a:dk2>
      <a:lt2>
        <a:srgbClr val="EEEEEE"/>
      </a:lt2>
      <a:accent1>
        <a:srgbClr val="FF004F"/>
      </a:accent1>
      <a:accent2>
        <a:srgbClr val="6E0DFF"/>
      </a:accent2>
      <a:accent3>
        <a:srgbClr val="00CF80"/>
      </a:accent3>
      <a:accent4>
        <a:srgbClr val="FFBF00"/>
      </a:accent4>
      <a:accent5>
        <a:srgbClr val="29D1F0"/>
      </a:accent5>
      <a:accent6>
        <a:srgbClr val="CCCCCC"/>
      </a:accent6>
      <a:hlink>
        <a:srgbClr val="17173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Custom Design">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2024-03-06T03:40:38Z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0x0101004D0F71984D929C499E3855AA6AF39A84</vt:lpwstr>
  </property>
  <property fmtid="{D5CDD505-2E9C-101B-9397-08002B2CF9AE}" pid="3" name="MediaServiceImageTags">
    <vt:lpwstr/>
  </property>
</Properties>
</file>